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65" r:id="rId4"/>
    <p:sldId id="267" r:id="rId5"/>
    <p:sldId id="260" r:id="rId6"/>
    <p:sldId id="262" r:id="rId7"/>
    <p:sldId id="258" r:id="rId8"/>
    <p:sldId id="259" r:id="rId9"/>
    <p:sldId id="264" r:id="rId10"/>
    <p:sldId id="266" r:id="rId11"/>
    <p:sldId id="272" r:id="rId12"/>
    <p:sldId id="271" r:id="rId13"/>
    <p:sldId id="263" r:id="rId14"/>
    <p:sldId id="270" r:id="rId15"/>
    <p:sldId id="269" r:id="rId16"/>
    <p:sldId id="261" r:id="rId17"/>
    <p:sldId id="273" r:id="rId18"/>
    <p:sldId id="275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156A-A8B2-4FEC-B125-D30D44174B8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0FE8-71CC-4068-9388-604E47E3D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9196010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32" y="0"/>
            <a:ext cx="48466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625" y="0"/>
            <a:ext cx="9047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4988" y="0"/>
            <a:ext cx="80724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5425" y="0"/>
            <a:ext cx="8693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Taganrogskaja-gimnazij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7175" y="0"/>
            <a:ext cx="8629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Biblioteka-g.-Taganrog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89138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_shot_2011_09_08_at_9_24_32_am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81188" y="0"/>
            <a:ext cx="5381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30375" y="0"/>
            <a:ext cx="5683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250" y="0"/>
            <a:ext cx="8951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25488"/>
            <a:ext cx="9144000" cy="540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4-Dom-gde-rodilsja-buduschij-pisate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Semja-CHekhovyk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Roditel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Bratja-i-sestr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Sestra-i-bratja-CHekhovy-Marija-Anton-Ivan-Mikhai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Кулинич</dc:creator>
  <cp:lastModifiedBy>Кулинич</cp:lastModifiedBy>
  <cp:revision>4</cp:revision>
  <dcterms:created xsi:type="dcterms:W3CDTF">2013-01-29T06:40:16Z</dcterms:created>
  <dcterms:modified xsi:type="dcterms:W3CDTF">2015-06-23T11:28:22Z</dcterms:modified>
</cp:coreProperties>
</file>