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7B0BC9-805A-4E11-BFCA-E076DA57B99B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C85FA7-93FC-49E4-9B6D-D32F8523C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6CCE1D-EB23-457A-B897-6F86E58E3BA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18E8C5-C676-46AB-A01C-505FA322A74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31784C-6122-4DB0-BE14-4B239E091C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455439-1977-4551-8031-3A72AC7A8E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A1C46-130D-46A0-984C-23D1BE2130AA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E5339-A959-4B12-B030-BC8A7765D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C3DC-8478-48A7-8FB2-538C799B58DC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F88E-386D-4CD0-9C83-ADF04991D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B6FF-1347-4A84-8E12-3E8F933E0276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F071-5695-49B1-8FD4-775080F23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3A3B-61FD-4193-84D0-8338FED28604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839D6-337B-4CBF-A9C5-2EC2CF874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F791-CB26-4EE1-8D11-D923DB0EF656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3ED8B-922F-4CE1-827C-0D66717BC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E115-AD11-4114-A04A-1C3AE7C327C4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1EFF8-BA2B-40F8-8184-A3603010C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A2BD-BF3C-48F9-B3D1-2FC7D14509F1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DEB96-C58E-4D5E-A951-AFE25AF69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3CB1-15B2-4315-95E5-F0112678FE17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600E-8DFF-441B-B316-36CF407A9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91BF5-75C3-443C-83EE-23BA115A246E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BA8AC-1C01-471B-B573-AB9949E9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C26BD-D460-452A-A35F-A85E741AFBB9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03DB-0E56-4EF6-BE9D-B4D8A59DB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D323-BB34-4038-88CF-F79788B980C3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28A3-2549-468E-803D-71FE6EA48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C6DA16-37DF-4537-A91D-3E228771CD61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FB0685-30AF-463B-877C-E4968BF2A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Music\dd%20&#1057;&#1077;&#1088;&#1075;&#1077;&#1081;%20&#1063;&#1077;&#1082;&#1088;&#1099;&#1078;&#1086;&#1074;%20-%20&#1055;&#1088;&#1086;&#1075;&#1085;&#1086;&#1079;%20&#1087;&#1086;&#1075;&#1086;&#1076;&#1099;%20&#1085;&#1072;%20&#1054;&#1056;&#1058;%20(1996-1999)%20(&#1050;&#1088;&#1072;&#1089;&#1080;&#1074;&#1072;&#1103;%20&#1084;&#1091;&#1079;&#1099;&#1082;&#1072;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Прогноз погоды</a:t>
            </a: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348880"/>
            <a:ext cx="71096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rPr>
              <a:t>The weather forecast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weather forecast for tomorrow</a:t>
            </a:r>
            <a:endParaRPr lang="ru-RU" smtClean="0"/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>
          <a:xfrm>
            <a:off x="5148263" y="1844675"/>
            <a:ext cx="3455987" cy="6397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600" smtClean="0"/>
              <a:t>Sochi</a:t>
            </a:r>
            <a:endParaRPr lang="ru-RU" sz="3600" smtClean="0"/>
          </a:p>
        </p:txBody>
      </p:sp>
      <p:pic>
        <p:nvPicPr>
          <p:cNvPr id="3076" name="Содержимое 6" descr="iCATOZDJI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80063" y="2708275"/>
            <a:ext cx="2663825" cy="2630488"/>
          </a:xfrm>
        </p:spPr>
      </p:pic>
      <p:sp>
        <p:nvSpPr>
          <p:cNvPr id="3077" name="Текст 4"/>
          <p:cNvSpPr>
            <a:spLocks noGrp="1"/>
          </p:cNvSpPr>
          <p:nvPr>
            <p:ph type="body" sz="quarter" idx="3"/>
          </p:nvPr>
        </p:nvSpPr>
        <p:spPr>
          <a:xfrm>
            <a:off x="539750" y="1557338"/>
            <a:ext cx="4041775" cy="6397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600" smtClean="0"/>
              <a:t>Moscow</a:t>
            </a:r>
            <a:endParaRPr lang="ru-RU" sz="3600" smtClean="0"/>
          </a:p>
        </p:txBody>
      </p:sp>
      <p:pic>
        <p:nvPicPr>
          <p:cNvPr id="3078" name="Содержимое 7" descr="rainy-weather-clip-art[1]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84213" y="2636838"/>
            <a:ext cx="2806700" cy="2668587"/>
          </a:xfrm>
        </p:spPr>
      </p:pic>
      <p:pic>
        <p:nvPicPr>
          <p:cNvPr id="12" name="dd Сергей Чекрыжов - Прогноз погоды на ОРТ (1996-1999) (Красивая музы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1663" y="5516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weather forecast for tomorrow</a:t>
            </a:r>
            <a:endParaRPr lang="ru-RU" smtClean="0"/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5580063" y="2565400"/>
            <a:ext cx="2592387" cy="6397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600" smtClean="0"/>
              <a:t>Yakutsk</a:t>
            </a:r>
            <a:endParaRPr lang="ru-RU" sz="3600" smtClean="0"/>
          </a:p>
        </p:txBody>
      </p:sp>
      <p:pic>
        <p:nvPicPr>
          <p:cNvPr id="4100" name="Содержимое 6" descr="ar123654660968623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3357563"/>
            <a:ext cx="3538538" cy="3157537"/>
          </a:xfrm>
        </p:spPr>
      </p:pic>
      <p:sp>
        <p:nvSpPr>
          <p:cNvPr id="4101" name="Текст 4"/>
          <p:cNvSpPr>
            <a:spLocks noGrp="1"/>
          </p:cNvSpPr>
          <p:nvPr>
            <p:ph type="body" sz="quarter" idx="3"/>
          </p:nvPr>
        </p:nvSpPr>
        <p:spPr>
          <a:xfrm>
            <a:off x="611188" y="1484313"/>
            <a:ext cx="3240087" cy="6397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600" smtClean="0"/>
              <a:t>Kazan</a:t>
            </a:r>
            <a:endParaRPr lang="ru-RU" sz="3600" smtClean="0"/>
          </a:p>
        </p:txBody>
      </p:sp>
      <p:pic>
        <p:nvPicPr>
          <p:cNvPr id="4102" name="Содержимое 7" descr="windy_5[1].pn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11188" y="2636838"/>
            <a:ext cx="3359150" cy="291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weather forecast for tomorrow</a:t>
            </a:r>
            <a:endParaRPr lang="ru-RU" smtClean="0"/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>
          <a:xfrm>
            <a:off x="468313" y="2205038"/>
            <a:ext cx="4040187" cy="6397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600" dirty="0" smtClean="0"/>
              <a:t>Vladimir</a:t>
            </a:r>
            <a:endParaRPr lang="ru-RU" sz="3600" dirty="0" smtClean="0"/>
          </a:p>
        </p:txBody>
      </p:sp>
      <p:pic>
        <p:nvPicPr>
          <p:cNvPr id="5124" name="Содержимое 6" descr="12284284912137769999sivvus_weather_symbols_1.svg.hi[1]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3141663"/>
            <a:ext cx="3049588" cy="3049587"/>
          </a:xfrm>
        </p:spPr>
      </p:pic>
      <p:sp>
        <p:nvSpPr>
          <p:cNvPr id="512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600" smtClean="0"/>
              <a:t>Tomsk</a:t>
            </a:r>
            <a:endParaRPr lang="ru-RU" sz="3600" smtClean="0"/>
          </a:p>
        </p:txBody>
      </p:sp>
      <p:pic>
        <p:nvPicPr>
          <p:cNvPr id="5126" name="Содержимое 7" descr="imgFull[1]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64163" y="2133600"/>
            <a:ext cx="3254375" cy="2439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30</Words>
  <Application>Microsoft Office PowerPoint</Application>
  <PresentationFormat>Экран (4:3)</PresentationFormat>
  <Paragraphs>15</Paragraphs>
  <Slides>4</Slides>
  <Notes>4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Слайд 1</vt:lpstr>
      <vt:lpstr>The weather forecast for tomorrow</vt:lpstr>
      <vt:lpstr>The weather forecast for tomorrow</vt:lpstr>
      <vt:lpstr>The weather forecast for tomorrow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</dc:creator>
  <cp:lastModifiedBy>Ксю</cp:lastModifiedBy>
  <cp:revision>54</cp:revision>
  <dcterms:created xsi:type="dcterms:W3CDTF">2012-09-24T18:26:47Z</dcterms:created>
  <dcterms:modified xsi:type="dcterms:W3CDTF">2013-02-27T19:04:44Z</dcterms:modified>
</cp:coreProperties>
</file>