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F7B0BC9-805A-4E11-BFCA-E076DA57B99B}" type="datetimeFigureOut">
              <a:rPr lang="ru-RU"/>
              <a:pPr>
                <a:defRPr/>
              </a:pPr>
              <a:t>27.02.2013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BC85FA7-93FC-49E4-9B6D-D32F8523C1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717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6CCE1D-EB23-457A-B897-6F86E58E3BA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819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18E8C5-C676-46AB-A01C-505FA322A74E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31784C-6122-4DB0-BE14-4B239E091C7D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455439-1977-4551-8031-3A72AC7A8E27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A1C46-130D-46A0-984C-23D1BE2130AA}" type="datetimeFigureOut">
              <a:rPr lang="ru-RU"/>
              <a:pPr>
                <a:defRPr/>
              </a:pPr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5E5339-A959-4B12-B030-BC8A7765DD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5C3DC-8478-48A7-8FB2-538C799B58DC}" type="datetimeFigureOut">
              <a:rPr lang="ru-RU"/>
              <a:pPr>
                <a:defRPr/>
              </a:pPr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2F88E-386D-4CD0-9C83-ADF04991DE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2B6FF-1347-4A84-8E12-3E8F933E0276}" type="datetimeFigureOut">
              <a:rPr lang="ru-RU"/>
              <a:pPr>
                <a:defRPr/>
              </a:pPr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AF071-5695-49B1-8FD4-775080F235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23A3B-61FD-4193-84D0-8338FED28604}" type="datetimeFigureOut">
              <a:rPr lang="ru-RU"/>
              <a:pPr>
                <a:defRPr/>
              </a:pPr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839D6-337B-4CBF-A9C5-2EC2CF874D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5F791-CB26-4EE1-8D11-D923DB0EF656}" type="datetimeFigureOut">
              <a:rPr lang="ru-RU"/>
              <a:pPr>
                <a:defRPr/>
              </a:pPr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3ED8B-922F-4CE1-827C-0D66717BCD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5E115-AD11-4114-A04A-1C3AE7C327C4}" type="datetimeFigureOut">
              <a:rPr lang="ru-RU"/>
              <a:pPr>
                <a:defRPr/>
              </a:pPr>
              <a:t>27.02.2013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1EFF8-BA2B-40F8-8184-A3603010C7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B3A2BD-BF3C-48F9-B3D1-2FC7D14509F1}" type="datetimeFigureOut">
              <a:rPr lang="ru-RU"/>
              <a:pPr>
                <a:defRPr/>
              </a:pPr>
              <a:t>27.02.2013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EDEB96-C58E-4D5E-A951-AFE25AF69F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A3CB1-15B2-4315-95E5-F0112678FE17}" type="datetimeFigureOut">
              <a:rPr lang="ru-RU"/>
              <a:pPr>
                <a:defRPr/>
              </a:pPr>
              <a:t>27.02.2013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7600E-8DFF-441B-B316-36CF407A92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91BF5-75C3-443C-83EE-23BA115A246E}" type="datetimeFigureOut">
              <a:rPr lang="ru-RU"/>
              <a:pPr>
                <a:defRPr/>
              </a:pPr>
              <a:t>27.02.2013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BA8AC-1C01-471B-B573-AB9949E909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C26BD-D460-452A-A35F-A85E741AFBB9}" type="datetimeFigureOut">
              <a:rPr lang="ru-RU"/>
              <a:pPr>
                <a:defRPr/>
              </a:pPr>
              <a:t>27.02.2013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603DB-0E56-4EF6-BE9D-B4D8A59DB3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9D323-BB34-4038-88CF-F79788B980C3}" type="datetimeFigureOut">
              <a:rPr lang="ru-RU"/>
              <a:pPr>
                <a:defRPr/>
              </a:pPr>
              <a:t>27.02.2013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628A3-2549-468E-803D-71FE6EA48E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4C6DA16-37DF-4537-A91D-3E228771CD61}" type="datetimeFigureOut">
              <a:rPr lang="ru-RU"/>
              <a:pPr>
                <a:defRPr/>
              </a:pPr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CFB0685-30AF-463B-877C-E4968BF2AC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audio" Target="file:///C:\Music\dd%20&#1057;&#1077;&#1088;&#1075;&#1077;&#1081;%20&#1063;&#1077;&#1082;&#1088;&#1099;&#1078;&#1086;&#1074;%20-%20&#1055;&#1088;&#1086;&#1075;&#1085;&#1086;&#1079;%20&#1087;&#1086;&#1075;&#1086;&#1076;&#1099;%20&#1085;&#1072;%20&#1054;&#1056;&#1058;%20(1996-1999)%20(&#1050;&#1088;&#1072;&#1089;&#1080;&#1074;&#1072;&#1103;%20&#1084;&#1091;&#1079;&#1099;&#1082;&#1072;).mp3" TargetMode="Externa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470025"/>
          </a:xfrm>
        </p:spPr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Прогноз погоды</a:t>
            </a:r>
            <a:endParaRPr lang="ru-RU" sz="24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1115616" y="2348880"/>
            <a:ext cx="7109640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rgbClr val="A603AB"/>
                    </a:gs>
                    <a:gs pos="21001">
                      <a:srgbClr val="0819FB"/>
                    </a:gs>
                    <a:gs pos="35001">
                      <a:srgbClr val="1A8D48"/>
                    </a:gs>
                    <a:gs pos="52000">
                      <a:srgbClr val="FFFF00"/>
                    </a:gs>
                    <a:gs pos="73000">
                      <a:srgbClr val="EE3F17"/>
                    </a:gs>
                    <a:gs pos="88000">
                      <a:srgbClr val="E81766"/>
                    </a:gs>
                    <a:gs pos="100000">
                      <a:srgbClr val="A603AB"/>
                    </a:gs>
                  </a:gsLst>
                  <a:lin ang="5400000" scaled="0"/>
                </a:gradFill>
              </a:rPr>
              <a:t>The weather forecast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rgbClr val="A603AB"/>
                  </a:gs>
                  <a:gs pos="21001">
                    <a:srgbClr val="0819FB"/>
                  </a:gs>
                  <a:gs pos="35001">
                    <a:srgbClr val="1A8D48"/>
                  </a:gs>
                  <a:gs pos="52000">
                    <a:srgbClr val="FFFF00"/>
                  </a:gs>
                  <a:gs pos="73000">
                    <a:srgbClr val="EE3F17"/>
                  </a:gs>
                  <a:gs pos="88000">
                    <a:srgbClr val="E81766"/>
                  </a:gs>
                  <a:gs pos="100000">
                    <a:srgbClr val="A603AB"/>
                  </a:gs>
                </a:gsLst>
                <a:lin ang="5400000" scaled="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weather forecast for tomorrow</a:t>
            </a:r>
            <a:endParaRPr lang="ru-RU" smtClean="0"/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>
          <a:xfrm>
            <a:off x="5148263" y="1844675"/>
            <a:ext cx="3455987" cy="639763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3600" smtClean="0"/>
              <a:t>Sochi</a:t>
            </a:r>
            <a:endParaRPr lang="ru-RU" sz="3600" smtClean="0"/>
          </a:p>
        </p:txBody>
      </p:sp>
      <p:pic>
        <p:nvPicPr>
          <p:cNvPr id="3076" name="Содержимое 6" descr="iCATOZDJI.jpg"/>
          <p:cNvPicPr>
            <a:picLocks noGrp="1" noChangeAspect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580063" y="2708275"/>
            <a:ext cx="2663825" cy="2630488"/>
          </a:xfrm>
        </p:spPr>
      </p:pic>
      <p:sp>
        <p:nvSpPr>
          <p:cNvPr id="3077" name="Текст 4"/>
          <p:cNvSpPr>
            <a:spLocks noGrp="1"/>
          </p:cNvSpPr>
          <p:nvPr>
            <p:ph type="body" sz="quarter" idx="3"/>
          </p:nvPr>
        </p:nvSpPr>
        <p:spPr>
          <a:xfrm>
            <a:off x="539750" y="1557338"/>
            <a:ext cx="4041775" cy="63976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3600" smtClean="0"/>
              <a:t>Moscow</a:t>
            </a:r>
            <a:endParaRPr lang="ru-RU" sz="3600" smtClean="0"/>
          </a:p>
        </p:txBody>
      </p:sp>
      <p:pic>
        <p:nvPicPr>
          <p:cNvPr id="3078" name="Содержимое 7" descr="rainy-weather-clip-art[1].jpg"/>
          <p:cNvPicPr>
            <a:picLocks noGrp="1" noChangeAspect="1"/>
          </p:cNvPicPr>
          <p:nvPr>
            <p:ph sz="quarter" idx="4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684213" y="2636838"/>
            <a:ext cx="2806700" cy="2668587"/>
          </a:xfrm>
        </p:spPr>
      </p:pic>
      <p:pic>
        <p:nvPicPr>
          <p:cNvPr id="12" name="dd Сергей Чекрыжов - Прогноз погоды на ОРТ (1996-1999) (Красивая музыка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11663" y="5516563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weather forecast for tomorrow</a:t>
            </a:r>
            <a:endParaRPr lang="ru-RU" smtClean="0"/>
          </a:p>
        </p:txBody>
      </p:sp>
      <p:sp>
        <p:nvSpPr>
          <p:cNvPr id="4099" name="Текст 2"/>
          <p:cNvSpPr>
            <a:spLocks noGrp="1"/>
          </p:cNvSpPr>
          <p:nvPr>
            <p:ph type="body" idx="1"/>
          </p:nvPr>
        </p:nvSpPr>
        <p:spPr>
          <a:xfrm>
            <a:off x="5580063" y="2565400"/>
            <a:ext cx="2592387" cy="639763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3600" smtClean="0"/>
              <a:t>Yakutsk</a:t>
            </a:r>
            <a:endParaRPr lang="ru-RU" sz="3600" smtClean="0"/>
          </a:p>
        </p:txBody>
      </p:sp>
      <p:pic>
        <p:nvPicPr>
          <p:cNvPr id="4100" name="Содержимое 6" descr="ar123654660968623[1]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292725" y="3357563"/>
            <a:ext cx="3538538" cy="3157537"/>
          </a:xfrm>
        </p:spPr>
      </p:pic>
      <p:sp>
        <p:nvSpPr>
          <p:cNvPr id="4101" name="Текст 4"/>
          <p:cNvSpPr>
            <a:spLocks noGrp="1"/>
          </p:cNvSpPr>
          <p:nvPr>
            <p:ph type="body" sz="quarter" idx="3"/>
          </p:nvPr>
        </p:nvSpPr>
        <p:spPr>
          <a:xfrm>
            <a:off x="611188" y="1484313"/>
            <a:ext cx="3240087" cy="63976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3600" smtClean="0"/>
              <a:t>Kazan</a:t>
            </a:r>
            <a:endParaRPr lang="ru-RU" sz="3600" smtClean="0"/>
          </a:p>
        </p:txBody>
      </p:sp>
      <p:pic>
        <p:nvPicPr>
          <p:cNvPr id="4102" name="Содержимое 7" descr="windy_5[1].png"/>
          <p:cNvPicPr>
            <a:picLocks noGrp="1" noChangeAspect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11188" y="2636838"/>
            <a:ext cx="3359150" cy="29178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weather forecast for tomorrow</a:t>
            </a:r>
            <a:endParaRPr lang="ru-RU" smtClean="0"/>
          </a:p>
        </p:txBody>
      </p:sp>
      <p:sp>
        <p:nvSpPr>
          <p:cNvPr id="5123" name="Текст 2"/>
          <p:cNvSpPr>
            <a:spLocks noGrp="1"/>
          </p:cNvSpPr>
          <p:nvPr>
            <p:ph type="body" idx="1"/>
          </p:nvPr>
        </p:nvSpPr>
        <p:spPr>
          <a:xfrm>
            <a:off x="468313" y="2205038"/>
            <a:ext cx="4040187" cy="639762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3600" dirty="0" smtClean="0"/>
              <a:t>Vladimir</a:t>
            </a:r>
            <a:endParaRPr lang="ru-RU" sz="3600" dirty="0" smtClean="0"/>
          </a:p>
        </p:txBody>
      </p:sp>
      <p:pic>
        <p:nvPicPr>
          <p:cNvPr id="5124" name="Содержимое 6" descr="12284284912137769999sivvus_weather_symbols_1.svg.hi[1]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71550" y="3141663"/>
            <a:ext cx="3049588" cy="3049587"/>
          </a:xfrm>
        </p:spPr>
      </p:pic>
      <p:sp>
        <p:nvSpPr>
          <p:cNvPr id="512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3600" smtClean="0"/>
              <a:t>Tomsk</a:t>
            </a:r>
            <a:endParaRPr lang="ru-RU" sz="3600" smtClean="0"/>
          </a:p>
        </p:txBody>
      </p:sp>
      <p:pic>
        <p:nvPicPr>
          <p:cNvPr id="5126" name="Содержимое 7" descr="imgFull[1].jpg"/>
          <p:cNvPicPr>
            <a:picLocks noGrp="1" noChangeAspect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364163" y="2133600"/>
            <a:ext cx="3254375" cy="24399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30</Words>
  <Application>Microsoft Office PowerPoint</Application>
  <PresentationFormat>Экран (4:3)</PresentationFormat>
  <Paragraphs>15</Paragraphs>
  <Slides>4</Slides>
  <Notes>4</Notes>
  <HiddenSlides>0</HiddenSlides>
  <MMClips>1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Calibri</vt:lpstr>
      <vt:lpstr>Тема Office</vt:lpstr>
      <vt:lpstr>Слайд 1</vt:lpstr>
      <vt:lpstr>The weather forecast for tomorrow</vt:lpstr>
      <vt:lpstr>The weather forecast for tomorrow</vt:lpstr>
      <vt:lpstr>The weather forecast for tomorrow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Ксю</dc:creator>
  <cp:lastModifiedBy>Ксю</cp:lastModifiedBy>
  <cp:revision>54</cp:revision>
  <dcterms:created xsi:type="dcterms:W3CDTF">2012-09-24T18:26:47Z</dcterms:created>
  <dcterms:modified xsi:type="dcterms:W3CDTF">2013-02-27T19:04:44Z</dcterms:modified>
</cp:coreProperties>
</file>