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5" r:id="rId1"/>
    <p:sldMasterId id="2147483666" r:id="rId2"/>
  </p:sldMasterIdLst>
  <p:notesMasterIdLst>
    <p:notesMasterId r:id="rId1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7" name="Shape 2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37" name="Shape 137"/>
          <p:cNvSpPr>
            <a:spLocks noGrp="1" noRot="1" noChangeAspect="1"/>
          </p:cNvSpPr>
          <p:nvPr>
            <p:ph type="sldImg" idx="2"/>
          </p:nvPr>
        </p:nvSpPr>
        <p:spPr>
          <a:xfrm>
            <a:off x="380999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9" name="Shape 159"/>
          <p:cNvSpPr>
            <a:spLocks noGrp="1" noRot="1" noChangeAspect="1"/>
          </p:cNvSpPr>
          <p:nvPr>
            <p:ph type="sldImg" idx="2"/>
          </p:nvPr>
        </p:nvSpPr>
        <p:spPr>
          <a:xfrm>
            <a:off x="380999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71" name="Shape 171"/>
          <p:cNvSpPr>
            <a:spLocks noGrp="1" noRot="1" noChangeAspect="1"/>
          </p:cNvSpPr>
          <p:nvPr>
            <p:ph type="sldImg" idx="2"/>
          </p:nvPr>
        </p:nvSpPr>
        <p:spPr>
          <a:xfrm>
            <a:off x="380999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88" name="Shape 188"/>
          <p:cNvSpPr>
            <a:spLocks noGrp="1" noRot="1" noChangeAspect="1"/>
          </p:cNvSpPr>
          <p:nvPr>
            <p:ph type="sldImg" idx="2"/>
          </p:nvPr>
        </p:nvSpPr>
        <p:spPr>
          <a:xfrm>
            <a:off x="380999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>
            <a:spLocks noGrp="1" noRot="1" noChangeAspect="1"/>
          </p:cNvSpPr>
          <p:nvPr>
            <p:ph type="sldImg" idx="2"/>
          </p:nvPr>
        </p:nvSpPr>
        <p:spPr>
          <a:xfrm>
            <a:off x="380999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Shape 210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19" name="Shape 219"/>
          <p:cNvSpPr>
            <a:spLocks noGrp="1" noRot="1" noChangeAspect="1"/>
          </p:cNvSpPr>
          <p:nvPr>
            <p:ph type="sldImg" idx="2"/>
          </p:nvPr>
        </p:nvSpPr>
        <p:spPr>
          <a:xfrm>
            <a:off x="380999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34" name="Shape 234"/>
          <p:cNvSpPr>
            <a:spLocks noGrp="1" noRot="1" noChangeAspect="1"/>
          </p:cNvSpPr>
          <p:nvPr>
            <p:ph type="sldImg" idx="2"/>
          </p:nvPr>
        </p:nvSpPr>
        <p:spPr>
          <a:xfrm>
            <a:off x="380999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42" name="Shape 242"/>
          <p:cNvSpPr>
            <a:spLocks noGrp="1" noRot="1" noChangeAspect="1"/>
          </p:cNvSpPr>
          <p:nvPr>
            <p:ph type="sldImg" idx="2"/>
          </p:nvPr>
        </p:nvSpPr>
        <p:spPr>
          <a:xfrm>
            <a:off x="380999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ru"/>
              <a:pPr>
                <a:spcBef>
                  <a:spcPts val="0"/>
                </a:spcBef>
                <a:buNone/>
              </a:pPr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722312" y="1485900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rgbClr val="FFFFFF"/>
              </a:buClr>
              <a:buFont typeface="Trebuchet MS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722312" y="2525316"/>
            <a:ext cx="7772400" cy="113228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5720" indent="-7619" rtl="0">
              <a:spcBef>
                <a:spcPts val="0"/>
              </a:spcBef>
              <a:buClr>
                <a:schemeClr val="dk2"/>
              </a:buClr>
              <a:buFont typeface="Georgia"/>
              <a:buNone/>
              <a:defRPr/>
            </a:lvl1pPr>
            <a:lvl2pPr rtl="0">
              <a:spcBef>
                <a:spcPts val="0"/>
              </a:spcBef>
              <a:buClr>
                <a:srgbClr val="888888"/>
              </a:buClr>
              <a:buFont typeface="Georgia"/>
              <a:buNone/>
              <a:defRPr/>
            </a:lvl2pPr>
            <a:lvl3pPr rtl="0">
              <a:spcBef>
                <a:spcPts val="0"/>
              </a:spcBef>
              <a:buClr>
                <a:srgbClr val="888888"/>
              </a:buClr>
              <a:buFont typeface="Georgia"/>
              <a:buNone/>
              <a:defRPr/>
            </a:lvl3pPr>
            <a:lvl4pPr rtl="0">
              <a:spcBef>
                <a:spcPts val="0"/>
              </a:spcBef>
              <a:buClr>
                <a:srgbClr val="888888"/>
              </a:buClr>
              <a:buFont typeface="Georgia"/>
              <a:buNone/>
              <a:defRPr/>
            </a:lvl4pPr>
            <a:lvl5pPr rtl="0">
              <a:spcBef>
                <a:spcPts val="0"/>
              </a:spcBef>
              <a:buClr>
                <a:srgbClr val="888888"/>
              </a:buClr>
              <a:buFont typeface="Georgia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dt" idx="10"/>
          </p:nvPr>
        </p:nvSpPr>
        <p:spPr>
          <a:xfrm>
            <a:off x="6586535" y="459485"/>
            <a:ext cx="957264" cy="342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ftr" idx="11"/>
          </p:nvPr>
        </p:nvSpPr>
        <p:spPr>
          <a:xfrm>
            <a:off x="5257800" y="459485"/>
            <a:ext cx="1325880" cy="342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sldNum" idx="12"/>
          </p:nvPr>
        </p:nvSpPr>
        <p:spPr>
          <a:xfrm>
            <a:off x="8174735" y="1703"/>
            <a:ext cx="762000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800" b="0" i="0" u="none" strike="noStrike" cap="none" baseline="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457200" y="857250"/>
            <a:ext cx="8229600" cy="800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chemeClr val="dk2"/>
              </a:buClr>
              <a:buFont typeface="Trebuchet MS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457200" y="1687067"/>
            <a:ext cx="4038599" cy="339447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body" idx="2"/>
          </p:nvPr>
        </p:nvSpPr>
        <p:spPr>
          <a:xfrm>
            <a:off x="4648200" y="1687067"/>
            <a:ext cx="4038599" cy="339447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dt" idx="10"/>
          </p:nvPr>
        </p:nvSpPr>
        <p:spPr>
          <a:xfrm>
            <a:off x="6586535" y="459485"/>
            <a:ext cx="957264" cy="342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ftr" idx="11"/>
          </p:nvPr>
        </p:nvSpPr>
        <p:spPr>
          <a:xfrm>
            <a:off x="5257800" y="459485"/>
            <a:ext cx="1325880" cy="342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sldNum" idx="12"/>
          </p:nvPr>
        </p:nvSpPr>
        <p:spPr>
          <a:xfrm>
            <a:off x="8174735" y="1703"/>
            <a:ext cx="762000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800" b="0" i="0" u="none" strike="noStrike" cap="none" baseline="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381000" y="857250"/>
            <a:ext cx="8381999" cy="80238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381000" y="1683727"/>
            <a:ext cx="4041648" cy="342899"/>
          </a:xfrm>
          <a:prstGeom prst="rect">
            <a:avLst/>
          </a:prstGeom>
          <a:solidFill>
            <a:srgbClr val="328D96">
              <a:alpha val="24705"/>
            </a:srgbClr>
          </a:solidFill>
          <a:ln w="127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/>
          <a:lstStyle>
            <a:lvl1pPr marL="45720" indent="-7619" rtl="0">
              <a:spcBef>
                <a:spcPts val="0"/>
              </a:spcBef>
              <a:buClr>
                <a:srgbClr val="414141"/>
              </a:buClr>
              <a:buFont typeface="Georgia"/>
              <a:buNone/>
              <a:defRPr/>
            </a:lvl1pPr>
            <a:lvl2pPr rtl="0">
              <a:spcBef>
                <a:spcPts val="0"/>
              </a:spcBef>
              <a:buFont typeface="Georgia"/>
              <a:buNone/>
              <a:defRPr/>
            </a:lvl2pPr>
            <a:lvl3pPr rtl="0">
              <a:spcBef>
                <a:spcPts val="0"/>
              </a:spcBef>
              <a:buFont typeface="Georgia"/>
              <a:buNone/>
              <a:defRPr/>
            </a:lvl3pPr>
            <a:lvl4pPr rtl="0">
              <a:spcBef>
                <a:spcPts val="0"/>
              </a:spcBef>
              <a:buFont typeface="Georgia"/>
              <a:buNone/>
              <a:defRPr/>
            </a:lvl4pPr>
            <a:lvl5pPr rtl="0">
              <a:spcBef>
                <a:spcPts val="0"/>
              </a:spcBef>
              <a:buFont typeface="Georgia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body" idx="2"/>
          </p:nvPr>
        </p:nvSpPr>
        <p:spPr>
          <a:xfrm>
            <a:off x="4721225" y="1683727"/>
            <a:ext cx="4041774" cy="342899"/>
          </a:xfrm>
          <a:prstGeom prst="rect">
            <a:avLst/>
          </a:prstGeom>
          <a:solidFill>
            <a:srgbClr val="328D96">
              <a:alpha val="24705"/>
            </a:srgbClr>
          </a:solidFill>
          <a:ln w="127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/>
          <a:lstStyle>
            <a:lvl1pPr marL="45720" indent="-7619" rtl="0">
              <a:spcBef>
                <a:spcPts val="0"/>
              </a:spcBef>
              <a:buClr>
                <a:srgbClr val="414141"/>
              </a:buClr>
              <a:buFont typeface="Georgia"/>
              <a:buNone/>
              <a:defRPr/>
            </a:lvl1pPr>
            <a:lvl2pPr rtl="0">
              <a:spcBef>
                <a:spcPts val="0"/>
              </a:spcBef>
              <a:buFont typeface="Georgia"/>
              <a:buNone/>
              <a:defRPr/>
            </a:lvl2pPr>
            <a:lvl3pPr rtl="0">
              <a:spcBef>
                <a:spcPts val="0"/>
              </a:spcBef>
              <a:buFont typeface="Georgia"/>
              <a:buNone/>
              <a:defRPr/>
            </a:lvl3pPr>
            <a:lvl4pPr rtl="0">
              <a:spcBef>
                <a:spcPts val="0"/>
              </a:spcBef>
              <a:buFont typeface="Georgia"/>
              <a:buNone/>
              <a:defRPr/>
            </a:lvl4pPr>
            <a:lvl5pPr rtl="0">
              <a:spcBef>
                <a:spcPts val="0"/>
              </a:spcBef>
              <a:buFont typeface="Georgia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body" idx="3"/>
          </p:nvPr>
        </p:nvSpPr>
        <p:spPr>
          <a:xfrm>
            <a:off x="381000" y="2031389"/>
            <a:ext cx="4041648" cy="29146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body" idx="4"/>
          </p:nvPr>
        </p:nvSpPr>
        <p:spPr>
          <a:xfrm>
            <a:off x="4718303" y="2031389"/>
            <a:ext cx="4041774" cy="29146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dt" idx="10"/>
          </p:nvPr>
        </p:nvSpPr>
        <p:spPr>
          <a:xfrm>
            <a:off x="6586535" y="459485"/>
            <a:ext cx="957264" cy="342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sldNum" idx="12"/>
          </p:nvPr>
        </p:nvSpPr>
        <p:spPr>
          <a:xfrm>
            <a:off x="8174735" y="1703"/>
            <a:ext cx="762000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800" b="0" i="0" u="none" strike="noStrike" cap="none" baseline="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ru"/>
          </a:p>
        </p:txBody>
      </p:sp>
      <p:sp>
        <p:nvSpPr>
          <p:cNvPr id="97" name="Shape 97"/>
          <p:cNvSpPr txBox="1">
            <a:spLocks noGrp="1"/>
          </p:cNvSpPr>
          <p:nvPr>
            <p:ph type="ftr" idx="11"/>
          </p:nvPr>
        </p:nvSpPr>
        <p:spPr>
          <a:xfrm>
            <a:off x="5257800" y="459485"/>
            <a:ext cx="1325880" cy="342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dt" idx="10"/>
          </p:nvPr>
        </p:nvSpPr>
        <p:spPr>
          <a:xfrm>
            <a:off x="6586535" y="459485"/>
            <a:ext cx="957264" cy="342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ftr" idx="11"/>
          </p:nvPr>
        </p:nvSpPr>
        <p:spPr>
          <a:xfrm>
            <a:off x="5257800" y="459485"/>
            <a:ext cx="1325880" cy="342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sldNum" idx="12"/>
          </p:nvPr>
        </p:nvSpPr>
        <p:spPr>
          <a:xfrm>
            <a:off x="8174735" y="1703"/>
            <a:ext cx="762000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800" b="0" i="0" u="none" strike="noStrike" cap="none" baseline="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5353496" y="826477"/>
            <a:ext cx="3383280" cy="6583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Font typeface="Trebuchet MS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5353496" y="1508045"/>
            <a:ext cx="3383280" cy="346329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9144" indent="-9144" rtl="0">
              <a:spcBef>
                <a:spcPts val="0"/>
              </a:spcBef>
              <a:buFont typeface="Georgia"/>
              <a:buNone/>
              <a:defRPr/>
            </a:lvl1pPr>
            <a:lvl2pPr rtl="0">
              <a:spcBef>
                <a:spcPts val="0"/>
              </a:spcBef>
              <a:buFont typeface="Georgia"/>
              <a:buNone/>
              <a:defRPr/>
            </a:lvl2pPr>
            <a:lvl3pPr rtl="0">
              <a:spcBef>
                <a:spcPts val="0"/>
              </a:spcBef>
              <a:buFont typeface="Georgia"/>
              <a:buNone/>
              <a:defRPr/>
            </a:lvl3pPr>
            <a:lvl4pPr rtl="0">
              <a:spcBef>
                <a:spcPts val="0"/>
              </a:spcBef>
              <a:buFont typeface="Georgia"/>
              <a:buNone/>
              <a:defRPr/>
            </a:lvl4pPr>
            <a:lvl5pPr rtl="0">
              <a:spcBef>
                <a:spcPts val="0"/>
              </a:spcBef>
              <a:buFont typeface="Georgia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body" idx="2"/>
          </p:nvPr>
        </p:nvSpPr>
        <p:spPr>
          <a:xfrm>
            <a:off x="152400" y="582215"/>
            <a:ext cx="5102351" cy="43891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dt" idx="10"/>
          </p:nvPr>
        </p:nvSpPr>
        <p:spPr>
          <a:xfrm>
            <a:off x="6586535" y="459485"/>
            <a:ext cx="957264" cy="342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ftr" idx="11"/>
          </p:nvPr>
        </p:nvSpPr>
        <p:spPr>
          <a:xfrm>
            <a:off x="5257800" y="459485"/>
            <a:ext cx="1325880" cy="342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sldNum" idx="12"/>
          </p:nvPr>
        </p:nvSpPr>
        <p:spPr>
          <a:xfrm>
            <a:off x="8174735" y="1703"/>
            <a:ext cx="762000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800" b="0" i="0" u="none" strike="noStrike" cap="none" baseline="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 rot="-5400000">
            <a:off x="3978221" y="2294082"/>
            <a:ext cx="3511227" cy="58680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buFont typeface="Trebuchet MS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1" name="Shape 111"/>
          <p:cNvSpPr>
            <a:spLocks noGrp="1"/>
          </p:cNvSpPr>
          <p:nvPr>
            <p:ph type="pic" idx="2"/>
          </p:nvPr>
        </p:nvSpPr>
        <p:spPr>
          <a:xfrm>
            <a:off x="403670" y="857250"/>
            <a:ext cx="3429000" cy="3429000"/>
          </a:xfrm>
          <a:prstGeom prst="rect">
            <a:avLst/>
          </a:prstGeom>
          <a:solidFill>
            <a:srgbClr val="EAEAEA"/>
          </a:solidFill>
          <a:ln w="50800" cap="flat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088442" y="2455731"/>
            <a:ext cx="2590800" cy="188736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lnSpc>
                <a:spcPct val="100000"/>
              </a:lnSpc>
              <a:spcBef>
                <a:spcPts val="0"/>
              </a:spcBef>
              <a:buFont typeface="Georgia"/>
              <a:buNone/>
              <a:defRPr/>
            </a:lvl1pPr>
            <a:lvl2pPr rtl="0">
              <a:spcBef>
                <a:spcPts val="0"/>
              </a:spcBef>
              <a:buFont typeface="Georgia"/>
              <a:buNone/>
              <a:defRPr/>
            </a:lvl2pPr>
            <a:lvl3pPr rtl="0">
              <a:spcBef>
                <a:spcPts val="0"/>
              </a:spcBef>
              <a:buFont typeface="Georgia"/>
              <a:buNone/>
              <a:defRPr/>
            </a:lvl3pPr>
            <a:lvl4pPr rtl="0">
              <a:spcBef>
                <a:spcPts val="0"/>
              </a:spcBef>
              <a:buFont typeface="Georgia"/>
              <a:buNone/>
              <a:defRPr/>
            </a:lvl4pPr>
            <a:lvl5pPr rtl="0">
              <a:spcBef>
                <a:spcPts val="0"/>
              </a:spcBef>
              <a:buFont typeface="Georgia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3" name="Shape 113"/>
          <p:cNvSpPr txBox="1">
            <a:spLocks noGrp="1"/>
          </p:cNvSpPr>
          <p:nvPr>
            <p:ph type="dt" idx="10"/>
          </p:nvPr>
        </p:nvSpPr>
        <p:spPr>
          <a:xfrm>
            <a:off x="6586535" y="459485"/>
            <a:ext cx="957264" cy="342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ftr" idx="11"/>
          </p:nvPr>
        </p:nvSpPr>
        <p:spPr>
          <a:xfrm>
            <a:off x="5257800" y="459485"/>
            <a:ext cx="1325880" cy="342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sldNum" idx="12"/>
          </p:nvPr>
        </p:nvSpPr>
        <p:spPr>
          <a:xfrm>
            <a:off x="8174735" y="1703"/>
            <a:ext cx="762000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800" b="0" i="0" u="none" strike="noStrike" cap="none" baseline="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457200" y="857250"/>
            <a:ext cx="8229600" cy="800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chemeClr val="dk2"/>
              </a:buClr>
              <a:buFont typeface="Trebuchet MS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 rot="5400000">
            <a:off x="2950082" y="-805814"/>
            <a:ext cx="3243834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760" indent="-86359" algn="l" rtl="0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/>
            </a:lvl1pPr>
            <a:lvl2pPr marL="658368" indent="-86868" algn="l" rtl="0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/>
            </a:lvl2pPr>
            <a:lvl3pPr marL="923544" indent="-72644" algn="l" rtl="0">
              <a:spcBef>
                <a:spcPts val="300"/>
              </a:spcBef>
              <a:buClr>
                <a:schemeClr val="accent1"/>
              </a:buClr>
              <a:buFont typeface="Noto Symbol"/>
              <a:buChar char="⚫"/>
              <a:defRPr/>
            </a:lvl3pPr>
            <a:lvl4pPr marL="1179576" indent="-61975" algn="l" rtl="0">
              <a:spcBef>
                <a:spcPts val="300"/>
              </a:spcBef>
              <a:buClr>
                <a:schemeClr val="accent1"/>
              </a:buClr>
              <a:buFont typeface="Noto Symbol"/>
              <a:buChar char="⚫"/>
              <a:defRPr/>
            </a:lvl4pPr>
            <a:lvl5pPr marL="1389888" indent="-56388" algn="l" rtl="0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/>
            </a:lvl5pPr>
            <a:lvl6pPr marL="1609344" indent="-72644" algn="l" rtl="0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/>
            </a:lvl6pPr>
            <a:lvl7pPr marL="1828800" indent="-88900" algn="l" rtl="0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/>
            </a:lvl7pPr>
            <a:lvl8pPr marL="2029968" indent="-93217" algn="l" rtl="0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/>
            </a:lvl8pPr>
            <a:lvl9pPr marL="2240280" indent="-93979" algn="l" rtl="0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/>
            </a:lvl9pPr>
          </a:lstStyle>
          <a:p>
            <a:endParaRPr/>
          </a:p>
        </p:txBody>
      </p:sp>
      <p:sp>
        <p:nvSpPr>
          <p:cNvPr id="119" name="Shape 119"/>
          <p:cNvSpPr txBox="1">
            <a:spLocks noGrp="1"/>
          </p:cNvSpPr>
          <p:nvPr>
            <p:ph type="dt" idx="10"/>
          </p:nvPr>
        </p:nvSpPr>
        <p:spPr>
          <a:xfrm>
            <a:off x="6586535" y="459485"/>
            <a:ext cx="957264" cy="342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ftr" idx="11"/>
          </p:nvPr>
        </p:nvSpPr>
        <p:spPr>
          <a:xfrm>
            <a:off x="5257800" y="459485"/>
            <a:ext cx="1325880" cy="342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sldNum" idx="12"/>
          </p:nvPr>
        </p:nvSpPr>
        <p:spPr>
          <a:xfrm>
            <a:off x="8174735" y="1703"/>
            <a:ext cx="762000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800" b="0" i="0" u="none" strike="noStrike" cap="none" baseline="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 rot="5400000">
            <a:off x="5676900" y="1962149"/>
            <a:ext cx="4114799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chemeClr val="dk2"/>
              </a:buClr>
              <a:buFont typeface="Trebuchet MS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 rot="5400000">
            <a:off x="1524000" y="-209549"/>
            <a:ext cx="4114799" cy="6248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760" indent="-86359" algn="l" rtl="0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/>
            </a:lvl1pPr>
            <a:lvl2pPr marL="658368" indent="-86868" algn="l" rtl="0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/>
            </a:lvl2pPr>
            <a:lvl3pPr marL="923544" indent="-72644" algn="l" rtl="0">
              <a:spcBef>
                <a:spcPts val="300"/>
              </a:spcBef>
              <a:buClr>
                <a:schemeClr val="accent1"/>
              </a:buClr>
              <a:buFont typeface="Noto Symbol"/>
              <a:buChar char="⚫"/>
              <a:defRPr/>
            </a:lvl3pPr>
            <a:lvl4pPr marL="1179576" indent="-61975" algn="l" rtl="0">
              <a:spcBef>
                <a:spcPts val="300"/>
              </a:spcBef>
              <a:buClr>
                <a:schemeClr val="accent1"/>
              </a:buClr>
              <a:buFont typeface="Noto Symbol"/>
              <a:buChar char="⚫"/>
              <a:defRPr/>
            </a:lvl4pPr>
            <a:lvl5pPr marL="1389888" indent="-56388" algn="l" rtl="0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/>
            </a:lvl5pPr>
            <a:lvl6pPr marL="1609344" indent="-72644" algn="l" rtl="0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/>
            </a:lvl6pPr>
            <a:lvl7pPr marL="1828800" indent="-88900" algn="l" rtl="0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/>
            </a:lvl7pPr>
            <a:lvl8pPr marL="2029968" indent="-93217" algn="l" rtl="0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/>
            </a:lvl8pPr>
            <a:lvl9pPr marL="2240280" indent="-93979" algn="l" rtl="0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/>
            </a:lvl9pPr>
          </a:lstStyle>
          <a:p>
            <a:endParaRPr/>
          </a:p>
        </p:txBody>
      </p:sp>
      <p:sp>
        <p:nvSpPr>
          <p:cNvPr id="125" name="Shape 125"/>
          <p:cNvSpPr txBox="1">
            <a:spLocks noGrp="1"/>
          </p:cNvSpPr>
          <p:nvPr>
            <p:ph type="dt" idx="10"/>
          </p:nvPr>
        </p:nvSpPr>
        <p:spPr>
          <a:xfrm>
            <a:off x="6586535" y="459485"/>
            <a:ext cx="957264" cy="342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ftr" idx="11"/>
          </p:nvPr>
        </p:nvSpPr>
        <p:spPr>
          <a:xfrm>
            <a:off x="5257800" y="459485"/>
            <a:ext cx="1325880" cy="342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7" name="Shape 127"/>
          <p:cNvSpPr txBox="1">
            <a:spLocks noGrp="1"/>
          </p:cNvSpPr>
          <p:nvPr>
            <p:ph type="sldNum" idx="12"/>
          </p:nvPr>
        </p:nvSpPr>
        <p:spPr>
          <a:xfrm>
            <a:off x="8174735" y="1703"/>
            <a:ext cx="762000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800" b="0" i="0" u="none" strike="noStrike" cap="none" baseline="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ru"/>
              <a:pPr>
                <a:spcBef>
                  <a:spcPts val="0"/>
                </a:spcBef>
                <a:buNone/>
              </a:pPr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25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25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ru"/>
              <a:pPr>
                <a:spcBef>
                  <a:spcPts val="0"/>
                </a:spcBef>
                <a:buNone/>
              </a:pPr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ru"/>
              <a:pPr>
                <a:spcBef>
                  <a:spcPts val="0"/>
                </a:spcBef>
                <a:buNone/>
              </a:pPr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2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ru"/>
              <a:pPr>
                <a:spcBef>
                  <a:spcPts val="0"/>
                </a:spcBef>
                <a:buNone/>
              </a:pPr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ru"/>
              <a:pPr>
                <a:spcBef>
                  <a:spcPts val="0"/>
                </a:spcBef>
                <a:buNone/>
              </a:pPr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 rot="10800000" flipH="1">
            <a:off x="5410182" y="2857499"/>
            <a:ext cx="3733819" cy="683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0" name="Shape 50"/>
          <p:cNvSpPr/>
          <p:nvPr/>
        </p:nvSpPr>
        <p:spPr>
          <a:xfrm rot="10800000" flipH="1">
            <a:off x="5410200" y="2922757"/>
            <a:ext cx="3733800" cy="144017"/>
          </a:xfrm>
          <a:prstGeom prst="rect">
            <a:avLst/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1" name="Shape 51"/>
          <p:cNvSpPr/>
          <p:nvPr/>
        </p:nvSpPr>
        <p:spPr>
          <a:xfrm rot="10800000" flipH="1">
            <a:off x="5410200" y="3086375"/>
            <a:ext cx="3733800" cy="6857"/>
          </a:xfrm>
          <a:prstGeom prst="rect">
            <a:avLst/>
          </a:prstGeom>
          <a:solidFill>
            <a:schemeClr val="accent2">
              <a:alpha val="64705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2" name="Shape 52"/>
          <p:cNvSpPr/>
          <p:nvPr/>
        </p:nvSpPr>
        <p:spPr>
          <a:xfrm rot="10800000" flipH="1">
            <a:off x="5410200" y="3123302"/>
            <a:ext cx="1965959" cy="13715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3" name="Shape 53"/>
          <p:cNvSpPr/>
          <p:nvPr/>
        </p:nvSpPr>
        <p:spPr>
          <a:xfrm rot="10800000" flipH="1">
            <a:off x="5410200" y="3149679"/>
            <a:ext cx="1965959" cy="6857"/>
          </a:xfrm>
          <a:prstGeom prst="rect">
            <a:avLst/>
          </a:prstGeom>
          <a:solidFill>
            <a:schemeClr val="accent2">
              <a:alpha val="64705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4" name="Shape 54"/>
          <p:cNvSpPr/>
          <p:nvPr/>
        </p:nvSpPr>
        <p:spPr>
          <a:xfrm>
            <a:off x="5410200" y="2971800"/>
            <a:ext cx="3063240" cy="2057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5" name="Shape 55"/>
          <p:cNvSpPr/>
          <p:nvPr/>
        </p:nvSpPr>
        <p:spPr>
          <a:xfrm>
            <a:off x="7376507" y="3045737"/>
            <a:ext cx="1600199" cy="27431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6" name="Shape 56"/>
          <p:cNvSpPr/>
          <p:nvPr/>
        </p:nvSpPr>
        <p:spPr>
          <a:xfrm>
            <a:off x="0" y="2737246"/>
            <a:ext cx="9144000" cy="183127"/>
          </a:xfrm>
          <a:prstGeom prst="rect">
            <a:avLst/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7" name="Shape 57"/>
          <p:cNvSpPr/>
          <p:nvPr/>
        </p:nvSpPr>
        <p:spPr>
          <a:xfrm>
            <a:off x="0" y="2756645"/>
            <a:ext cx="9144001" cy="1055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8" name="Shape 58"/>
          <p:cNvSpPr/>
          <p:nvPr/>
        </p:nvSpPr>
        <p:spPr>
          <a:xfrm rot="10800000" flipH="1">
            <a:off x="6414051" y="2732317"/>
            <a:ext cx="2729950" cy="18632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9" name="Shape 59"/>
          <p:cNvSpPr/>
          <p:nvPr/>
        </p:nvSpPr>
        <p:spPr>
          <a:xfrm>
            <a:off x="0" y="0"/>
            <a:ext cx="9144000" cy="2776274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0" name="Shape 60"/>
          <p:cNvSpPr txBox="1">
            <a:spLocks noGrp="1"/>
          </p:cNvSpPr>
          <p:nvPr>
            <p:ph type="ctrTitle"/>
          </p:nvPr>
        </p:nvSpPr>
        <p:spPr>
          <a:xfrm>
            <a:off x="457200" y="1801415"/>
            <a:ext cx="8458200" cy="110251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buClr>
                <a:schemeClr val="lt1"/>
              </a:buClr>
              <a:buFont typeface="Trebuchet MS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subTitle" idx="1"/>
          </p:nvPr>
        </p:nvSpPr>
        <p:spPr>
          <a:xfrm>
            <a:off x="457200" y="2924953"/>
            <a:ext cx="4953000" cy="1314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64008" marR="0" indent="-507" algn="l" rtl="0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/>
            </a:lvl1pPr>
            <a:lvl2pPr marL="457200" marR="0" indent="0" algn="ctr" rtl="0">
              <a:spcBef>
                <a:spcPts val="300"/>
              </a:spcBef>
              <a:buClr>
                <a:schemeClr val="accent2"/>
              </a:buClr>
              <a:buFont typeface="Georgia"/>
              <a:buNone/>
              <a:defRPr/>
            </a:lvl2pPr>
            <a:lvl3pPr marL="914400" marR="0" indent="0" algn="ctr" rtl="0">
              <a:spcBef>
                <a:spcPts val="300"/>
              </a:spcBef>
              <a:buClr>
                <a:schemeClr val="accent1"/>
              </a:buClr>
              <a:buFont typeface="Noto Symbol"/>
              <a:buNone/>
              <a:defRPr/>
            </a:lvl3pPr>
            <a:lvl4pPr marL="1371600" marR="0" indent="0" algn="ctr" rtl="0">
              <a:spcBef>
                <a:spcPts val="300"/>
              </a:spcBef>
              <a:buClr>
                <a:schemeClr val="accent1"/>
              </a:buClr>
              <a:buFont typeface="Noto Symbol"/>
              <a:buNone/>
              <a:defRPr/>
            </a:lvl4pPr>
            <a:lvl5pPr marL="1828800" marR="0" indent="0" algn="ctr" rtl="0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/>
            </a:lvl5pPr>
            <a:lvl6pPr marL="2286000" marR="0" indent="0" algn="ctr" rtl="0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/>
            </a:lvl6pPr>
            <a:lvl7pPr marL="2743200" marR="0" indent="0" algn="ctr" rtl="0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/>
            </a:lvl7pPr>
            <a:lvl8pPr marL="3200400" marR="0" indent="0" algn="ctr" rtl="0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/>
            </a:lvl8pPr>
            <a:lvl9pPr marL="3657600" marR="0" indent="0" algn="ctr" rtl="0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6705600" y="3154679"/>
            <a:ext cx="960119" cy="342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5410200" y="3153966"/>
            <a:ext cx="1295400" cy="342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8320088" y="851"/>
            <a:ext cx="747711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800" b="0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457200" y="857250"/>
            <a:ext cx="8229600" cy="800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chemeClr val="dk2"/>
              </a:buClr>
              <a:buFont typeface="Trebuchet MS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457200" y="1687067"/>
            <a:ext cx="8229600" cy="324383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760" indent="-86359" algn="l" rtl="0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/>
            </a:lvl1pPr>
            <a:lvl2pPr marL="658368" indent="-86868" algn="l" rtl="0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/>
            </a:lvl2pPr>
            <a:lvl3pPr marL="923544" indent="-72644" algn="l" rtl="0">
              <a:spcBef>
                <a:spcPts val="300"/>
              </a:spcBef>
              <a:buClr>
                <a:schemeClr val="accent1"/>
              </a:buClr>
              <a:buFont typeface="Noto Symbol"/>
              <a:buChar char="⚫"/>
              <a:defRPr/>
            </a:lvl3pPr>
            <a:lvl4pPr marL="1179576" indent="-61975" algn="l" rtl="0">
              <a:spcBef>
                <a:spcPts val="300"/>
              </a:spcBef>
              <a:buClr>
                <a:schemeClr val="accent1"/>
              </a:buClr>
              <a:buFont typeface="Noto Symbol"/>
              <a:buChar char="⚫"/>
              <a:defRPr/>
            </a:lvl4pPr>
            <a:lvl5pPr marL="1389888" indent="-56388" algn="l" rtl="0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/>
            </a:lvl5pPr>
            <a:lvl6pPr marL="1609344" indent="-72644" algn="l" rtl="0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/>
            </a:lvl6pPr>
            <a:lvl7pPr marL="1828800" indent="-88900" algn="l" rtl="0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/>
            </a:lvl7pPr>
            <a:lvl8pPr marL="2029968" indent="-93217" algn="l" rtl="0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/>
            </a:lvl8pPr>
            <a:lvl9pPr marL="2240280" indent="-93979" algn="l" rtl="0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6586535" y="459485"/>
            <a:ext cx="957264" cy="342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5257800" y="459485"/>
            <a:ext cx="1325880" cy="342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8174735" y="1703"/>
            <a:ext cx="762000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800" b="0" i="0" u="none" strike="noStrike" cap="none" baseline="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57200" y="857250"/>
            <a:ext cx="8229600" cy="80238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dt" idx="10"/>
          </p:nvPr>
        </p:nvSpPr>
        <p:spPr>
          <a:xfrm>
            <a:off x="6583679" y="459485"/>
            <a:ext cx="957264" cy="342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ftr" idx="11"/>
          </p:nvPr>
        </p:nvSpPr>
        <p:spPr>
          <a:xfrm>
            <a:off x="5257800" y="459485"/>
            <a:ext cx="1325880" cy="342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sldNum" idx="12"/>
          </p:nvPr>
        </p:nvSpPr>
        <p:spPr>
          <a:xfrm>
            <a:off x="8174735" y="1703"/>
            <a:ext cx="762000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800" b="0" i="0" u="none" strike="noStrike" cap="none" baseline="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ru"/>
              <a:pPr>
                <a:spcBef>
                  <a:spcPts val="0"/>
                </a:spcBef>
                <a:buNone/>
              </a:pPr>
              <a:t>‹#›</a:t>
            </a:fld>
            <a:endParaRPr lang="ru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/>
        </p:nvSpPr>
        <p:spPr>
          <a:xfrm>
            <a:off x="0" y="275113"/>
            <a:ext cx="9144000" cy="63305"/>
          </a:xfrm>
          <a:prstGeom prst="rect">
            <a:avLst/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" name="Shape 31"/>
          <p:cNvSpPr/>
          <p:nvPr/>
        </p:nvSpPr>
        <p:spPr>
          <a:xfrm>
            <a:off x="0" y="0"/>
            <a:ext cx="9144000" cy="232997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2" name="Shape 32"/>
          <p:cNvSpPr/>
          <p:nvPr/>
        </p:nvSpPr>
        <p:spPr>
          <a:xfrm>
            <a:off x="0" y="231207"/>
            <a:ext cx="9144001" cy="685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3" name="Shape 33"/>
          <p:cNvSpPr/>
          <p:nvPr/>
        </p:nvSpPr>
        <p:spPr>
          <a:xfrm rot="10800000" flipH="1">
            <a:off x="5410182" y="270184"/>
            <a:ext cx="3733819" cy="683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4" name="Shape 34"/>
          <p:cNvSpPr/>
          <p:nvPr/>
        </p:nvSpPr>
        <p:spPr>
          <a:xfrm rot="10800000" flipH="1">
            <a:off x="5410200" y="330084"/>
            <a:ext cx="3733800" cy="135026"/>
          </a:xfrm>
          <a:prstGeom prst="rect">
            <a:avLst/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5" name="Shape 35"/>
          <p:cNvSpPr/>
          <p:nvPr/>
        </p:nvSpPr>
        <p:spPr>
          <a:xfrm>
            <a:off x="5407339" y="373128"/>
            <a:ext cx="3063240" cy="2057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6" name="Shape 36"/>
          <p:cNvSpPr/>
          <p:nvPr/>
        </p:nvSpPr>
        <p:spPr>
          <a:xfrm>
            <a:off x="7373646" y="441707"/>
            <a:ext cx="1600199" cy="27431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7" name="Shape 37"/>
          <p:cNvSpPr/>
          <p:nvPr/>
        </p:nvSpPr>
        <p:spPr>
          <a:xfrm>
            <a:off x="9084965" y="-1500"/>
            <a:ext cx="57625" cy="466344"/>
          </a:xfrm>
          <a:prstGeom prst="rect">
            <a:avLst/>
          </a:prstGeom>
          <a:solidFill>
            <a:srgbClr val="FFFFFF">
              <a:alpha val="64705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8" name="Shape 38"/>
          <p:cNvSpPr/>
          <p:nvPr/>
        </p:nvSpPr>
        <p:spPr>
          <a:xfrm>
            <a:off x="9044481" y="-1500"/>
            <a:ext cx="27431" cy="466344"/>
          </a:xfrm>
          <a:prstGeom prst="rect">
            <a:avLst/>
          </a:prstGeom>
          <a:solidFill>
            <a:srgbClr val="FFFFFF">
              <a:alpha val="64705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9" name="Shape 39"/>
          <p:cNvSpPr/>
          <p:nvPr/>
        </p:nvSpPr>
        <p:spPr>
          <a:xfrm>
            <a:off x="9025428" y="-1500"/>
            <a:ext cx="9143" cy="466344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0" name="Shape 40"/>
          <p:cNvSpPr/>
          <p:nvPr/>
        </p:nvSpPr>
        <p:spPr>
          <a:xfrm>
            <a:off x="8975422" y="-1500"/>
            <a:ext cx="27431" cy="466344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1" name="Shape 41"/>
          <p:cNvSpPr/>
          <p:nvPr/>
        </p:nvSpPr>
        <p:spPr>
          <a:xfrm>
            <a:off x="8915677" y="284"/>
            <a:ext cx="54863" cy="438911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2" name="Shape 42"/>
          <p:cNvSpPr/>
          <p:nvPr/>
        </p:nvSpPr>
        <p:spPr>
          <a:xfrm>
            <a:off x="8873475" y="284"/>
            <a:ext cx="9143" cy="438911"/>
          </a:xfrm>
          <a:prstGeom prst="rect">
            <a:avLst/>
          </a:prstGeom>
          <a:solidFill>
            <a:srgbClr val="FFFFFF">
              <a:alpha val="29803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457200" y="857250"/>
            <a:ext cx="8229600" cy="800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buClr>
                <a:schemeClr val="dk2"/>
              </a:buClr>
              <a:buFont typeface="Trebuchet MS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57200" y="1687067"/>
            <a:ext cx="8229600" cy="324383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760" marR="0" indent="-86359" algn="l" rtl="0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/>
            </a:lvl1pPr>
            <a:lvl2pPr marL="658368" marR="0" indent="-86868" algn="l" rtl="0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/>
            </a:lvl2pPr>
            <a:lvl3pPr marL="923544" marR="0" indent="-72644" algn="l" rtl="0">
              <a:spcBef>
                <a:spcPts val="300"/>
              </a:spcBef>
              <a:buClr>
                <a:schemeClr val="accent1"/>
              </a:buClr>
              <a:buFont typeface="Noto Symbol"/>
              <a:buChar char="⚫"/>
              <a:defRPr/>
            </a:lvl3pPr>
            <a:lvl4pPr marL="1179576" marR="0" indent="-61975" algn="l" rtl="0">
              <a:spcBef>
                <a:spcPts val="300"/>
              </a:spcBef>
              <a:buClr>
                <a:schemeClr val="accent1"/>
              </a:buClr>
              <a:buFont typeface="Noto Symbol"/>
              <a:buChar char="⚫"/>
              <a:defRPr/>
            </a:lvl4pPr>
            <a:lvl5pPr marL="1389888" marR="0" indent="-56388" algn="l" rtl="0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/>
            </a:lvl5pPr>
            <a:lvl6pPr marL="1609344" marR="0" indent="-72644" algn="l" rtl="0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/>
            </a:lvl6pPr>
            <a:lvl7pPr marL="1828800" marR="0" indent="-88900" algn="l" rtl="0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/>
            </a:lvl7pPr>
            <a:lvl8pPr marL="2029968" marR="0" indent="-93217" algn="l" rtl="0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/>
            </a:lvl8pPr>
            <a:lvl9pPr marL="2240280" marR="0" indent="-93979" algn="l" rtl="0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dt" idx="10"/>
          </p:nvPr>
        </p:nvSpPr>
        <p:spPr>
          <a:xfrm>
            <a:off x="6586535" y="459485"/>
            <a:ext cx="957264" cy="342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ftr" idx="11"/>
          </p:nvPr>
        </p:nvSpPr>
        <p:spPr>
          <a:xfrm>
            <a:off x="5257800" y="459485"/>
            <a:ext cx="1325880" cy="342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174735" y="1703"/>
            <a:ext cx="762000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800" b="0" i="0" u="none" strike="noStrike" cap="none" baseline="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ru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image" Target="../media/image1.gif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8.png"/><Relationship Id="rId4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7.gif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8.pn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9.jpeg"/><Relationship Id="rId5" Type="http://schemas.openxmlformats.org/officeDocument/2006/relationships/image" Target="../media/image7.gif"/><Relationship Id="rId4" Type="http://schemas.openxmlformats.org/officeDocument/2006/relationships/image" Target="../media/image3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7.gif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e-KmmWqWo3doxAWv8WGt8Gk__-J97c8xJw1fDK6nAwI/edit?usp=sharing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title"/>
          </p:nvPr>
        </p:nvSpPr>
        <p:spPr>
          <a:xfrm>
            <a:off x="457200" y="857250"/>
            <a:ext cx="8229600" cy="36521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ru"/>
              <a:t>ПОДГОТОВКА К ЭКЗАМЕНАМ В АЛГОРИТМАХ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r>
              <a:rPr lang="ru"/>
              <a:t>УЧИТЕЛЬ:      Стребличенко Е. А.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>
            <a:spLocks noGrp="1"/>
          </p:cNvSpPr>
          <p:nvPr>
            <p:ph type="title"/>
          </p:nvPr>
        </p:nvSpPr>
        <p:spPr>
          <a:xfrm>
            <a:off x="457200" y="857250"/>
            <a:ext cx="8229600" cy="301064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r>
              <a:rPr lang="ru" dirty="0"/>
              <a:t>после выполнения задания </a:t>
            </a:r>
            <a:r>
              <a:rPr lang="ru" dirty="0" smtClean="0"/>
              <a:t>  </a:t>
            </a:r>
            <a:r>
              <a:rPr lang="ru" dirty="0"/>
              <a:t>закрыть презентацию</a:t>
            </a:r>
            <a:r>
              <a:rPr lang="ru" dirty="0" smtClean="0"/>
              <a:t>…</a:t>
            </a:r>
            <a:br>
              <a:rPr lang="ru" dirty="0" smtClean="0"/>
            </a:br>
            <a:r>
              <a:rPr lang="ru" dirty="0" smtClean="0"/>
              <a:t/>
            </a:r>
            <a:br>
              <a:rPr lang="ru" dirty="0" smtClean="0"/>
            </a:br>
            <a:r>
              <a:rPr lang="ru" dirty="0" smtClean="0"/>
              <a:t/>
            </a:r>
            <a:br>
              <a:rPr lang="ru" dirty="0" smtClean="0"/>
            </a:br>
            <a:r>
              <a:rPr lang="ru" dirty="0" smtClean="0"/>
              <a:t/>
            </a:r>
            <a:br>
              <a:rPr lang="ru" dirty="0" smtClean="0"/>
            </a:br>
            <a:r>
              <a:rPr lang="ru" dirty="0" smtClean="0"/>
              <a:t>Источники: </a:t>
            </a:r>
            <a:r>
              <a:rPr lang="en-US" smtClean="0"/>
              <a:t>http://ruppt.ru/ </a:t>
            </a:r>
            <a:r>
              <a:rPr lang="ru" dirty="0" smtClean="0"/>
              <a:t/>
            </a:r>
            <a:br>
              <a:rPr lang="ru" dirty="0" smtClean="0"/>
            </a:br>
            <a:r>
              <a:rPr lang="ru" dirty="0" smtClean="0"/>
              <a:t/>
            </a:r>
            <a:br>
              <a:rPr lang="ru" dirty="0" smtClean="0"/>
            </a:br>
            <a:r>
              <a:rPr lang="ru" dirty="0" smtClean="0"/>
              <a:t/>
            </a:r>
            <a:br>
              <a:rPr lang="ru" dirty="0" smtClean="0"/>
            </a:br>
            <a:r>
              <a:rPr lang="ru" dirty="0" smtClean="0"/>
              <a:t/>
            </a:r>
            <a:br>
              <a:rPr lang="ru" dirty="0" smtClean="0"/>
            </a:br>
            <a:r>
              <a:rPr lang="ru" dirty="0" smtClean="0"/>
              <a:t>.</a:t>
            </a:r>
            <a:endParaRPr lang="ru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440175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Trebuchet MS"/>
              <a:buNone/>
            </a:pPr>
            <a:r>
              <a:rPr lang="ru" sz="96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Н или НН?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xfrm>
            <a:off x="2123727" y="303497"/>
            <a:ext cx="5472607" cy="8572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Trebuchet MS"/>
              <a:buNone/>
            </a:pPr>
            <a:r>
              <a:rPr lang="ru" sz="36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/>
            </a:r>
            <a:br>
              <a:rPr lang="ru" sz="36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ru" sz="36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Какая часть речи</a:t>
            </a:r>
          </a:p>
        </p:txBody>
      </p:sp>
      <p:pic>
        <p:nvPicPr>
          <p:cNvPr id="140" name="Shape 1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9591" y="249491"/>
            <a:ext cx="1008112" cy="1080120"/>
          </a:xfrm>
          <a:prstGeom prst="roundRect">
            <a:avLst>
              <a:gd name="adj" fmla="val 8594"/>
            </a:avLst>
          </a:prstGeom>
          <a:solidFill>
            <a:srgbClr val="EEEEEE"/>
          </a:solidFill>
          <a:ln>
            <a:noFill/>
          </a:ln>
        </p:spPr>
      </p:pic>
      <p:pic>
        <p:nvPicPr>
          <p:cNvPr id="141" name="Shape 1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24328" y="249491"/>
            <a:ext cx="1008112" cy="1080120"/>
          </a:xfrm>
          <a:prstGeom prst="roundRect">
            <a:avLst>
              <a:gd name="adj" fmla="val 8594"/>
            </a:avLst>
          </a:prstGeom>
          <a:solidFill>
            <a:srgbClr val="EEEEEE"/>
          </a:solidFill>
          <a:ln>
            <a:noFill/>
          </a:ln>
        </p:spPr>
      </p:pic>
      <p:cxnSp>
        <p:nvCxnSpPr>
          <p:cNvPr id="142" name="Shape 142"/>
          <p:cNvCxnSpPr/>
          <p:nvPr/>
        </p:nvCxnSpPr>
        <p:spPr>
          <a:xfrm flipH="1">
            <a:off x="1763687" y="1221600"/>
            <a:ext cx="936103" cy="810090"/>
          </a:xfrm>
          <a:prstGeom prst="straightConnector1">
            <a:avLst/>
          </a:prstGeom>
          <a:noFill/>
          <a:ln w="31750" cap="flat" cmpd="sng">
            <a:solidFill>
              <a:schemeClr val="accent2"/>
            </a:solidFill>
            <a:prstDash val="solid"/>
            <a:round/>
            <a:headEnd type="none" w="med" len="med"/>
            <a:tailEnd type="stealth" w="lg" len="lg"/>
          </a:ln>
        </p:spPr>
      </p:cxnSp>
      <p:cxnSp>
        <p:nvCxnSpPr>
          <p:cNvPr id="143" name="Shape 143"/>
          <p:cNvCxnSpPr/>
          <p:nvPr/>
        </p:nvCxnSpPr>
        <p:spPr>
          <a:xfrm flipH="1">
            <a:off x="2915816" y="1221600"/>
            <a:ext cx="864095" cy="1944216"/>
          </a:xfrm>
          <a:prstGeom prst="straightConnector1">
            <a:avLst/>
          </a:prstGeom>
          <a:noFill/>
          <a:ln w="31750" cap="flat" cmpd="sng">
            <a:solidFill>
              <a:schemeClr val="accent2"/>
            </a:solidFill>
            <a:prstDash val="solid"/>
            <a:round/>
            <a:headEnd type="none" w="med" len="med"/>
            <a:tailEnd type="stealth" w="lg" len="lg"/>
          </a:ln>
        </p:spPr>
      </p:cxnSp>
      <p:cxnSp>
        <p:nvCxnSpPr>
          <p:cNvPr id="144" name="Shape 144"/>
          <p:cNvCxnSpPr/>
          <p:nvPr/>
        </p:nvCxnSpPr>
        <p:spPr>
          <a:xfrm>
            <a:off x="5724128" y="1221600"/>
            <a:ext cx="1152128" cy="1782197"/>
          </a:xfrm>
          <a:prstGeom prst="straightConnector1">
            <a:avLst/>
          </a:prstGeom>
          <a:noFill/>
          <a:ln w="31750" cap="flat" cmpd="sng">
            <a:solidFill>
              <a:schemeClr val="accent2"/>
            </a:solidFill>
            <a:prstDash val="solid"/>
            <a:round/>
            <a:headEnd type="none" w="med" len="med"/>
            <a:tailEnd type="stealth" w="lg" len="lg"/>
          </a:ln>
        </p:spPr>
      </p:cxnSp>
      <p:cxnSp>
        <p:nvCxnSpPr>
          <p:cNvPr id="145" name="Shape 145"/>
          <p:cNvCxnSpPr/>
          <p:nvPr/>
        </p:nvCxnSpPr>
        <p:spPr>
          <a:xfrm>
            <a:off x="6660232" y="1167593"/>
            <a:ext cx="1008112" cy="540060"/>
          </a:xfrm>
          <a:prstGeom prst="straightConnector1">
            <a:avLst/>
          </a:prstGeom>
          <a:noFill/>
          <a:ln w="31750" cap="flat" cmpd="sng">
            <a:solidFill>
              <a:schemeClr val="accent2"/>
            </a:solidFill>
            <a:prstDash val="solid"/>
            <a:round/>
            <a:headEnd type="none" w="med" len="med"/>
            <a:tailEnd type="stealth" w="lg" len="lg"/>
          </a:ln>
        </p:spPr>
      </p:cxnSp>
      <p:sp>
        <p:nvSpPr>
          <p:cNvPr id="146" name="Shape 146"/>
          <p:cNvSpPr/>
          <p:nvPr/>
        </p:nvSpPr>
        <p:spPr>
          <a:xfrm>
            <a:off x="611560" y="2085695"/>
            <a:ext cx="2160240" cy="648071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FFFFF"/>
              </a:gs>
              <a:gs pos="55000">
                <a:srgbClr val="F2F9FE"/>
              </a:gs>
              <a:gs pos="100000">
                <a:srgbClr val="C8E8FC"/>
              </a:gs>
            </a:gsLst>
            <a:path path="circle">
              <a:fillToRect r="100000" b="100000"/>
            </a:path>
            <a:tileRect l="-100000" t="-100000"/>
          </a:gradFill>
          <a:ln w="38100" cap="flat" cmpd="sng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ru"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Отыменное прилагательное</a:t>
            </a:r>
          </a:p>
        </p:txBody>
      </p:sp>
      <p:sp>
        <p:nvSpPr>
          <p:cNvPr id="147" name="Shape 147"/>
          <p:cNvSpPr/>
          <p:nvPr/>
        </p:nvSpPr>
        <p:spPr>
          <a:xfrm>
            <a:off x="1547675" y="3219825"/>
            <a:ext cx="2304300" cy="108000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FFFFF"/>
              </a:gs>
              <a:gs pos="55000">
                <a:srgbClr val="F2F9FE"/>
              </a:gs>
              <a:gs pos="100000">
                <a:srgbClr val="C8E8FC"/>
              </a:gs>
            </a:gsLst>
            <a:path path="circle">
              <a:fillToRect r="100000" b="100000"/>
            </a:path>
            <a:tileRect l="-100000" t="-100000"/>
          </a:gradFill>
          <a:ln w="38100" cap="flat" cmpd="sng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ru"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Причастие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ru"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или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ru"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отглагольное прилагательное</a:t>
            </a:r>
          </a:p>
        </p:txBody>
      </p:sp>
      <p:sp>
        <p:nvSpPr>
          <p:cNvPr id="148" name="Shape 148"/>
          <p:cNvSpPr/>
          <p:nvPr/>
        </p:nvSpPr>
        <p:spPr>
          <a:xfrm>
            <a:off x="4067944" y="3651870"/>
            <a:ext cx="2160240" cy="648071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FFFFF"/>
              </a:gs>
              <a:gs pos="55000">
                <a:srgbClr val="F2F9FE"/>
              </a:gs>
              <a:gs pos="100000">
                <a:srgbClr val="C8E8FC"/>
              </a:gs>
            </a:gsLst>
            <a:path path="circle">
              <a:fillToRect r="100000" b="100000"/>
            </a:path>
            <a:tileRect l="-100000" t="-100000"/>
          </a:gradFill>
          <a:ln w="38100" cap="flat" cmpd="sng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ru"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Наречие </a:t>
            </a:r>
          </a:p>
        </p:txBody>
      </p:sp>
      <p:sp>
        <p:nvSpPr>
          <p:cNvPr id="149" name="Shape 149"/>
          <p:cNvSpPr/>
          <p:nvPr/>
        </p:nvSpPr>
        <p:spPr>
          <a:xfrm>
            <a:off x="6588224" y="1761660"/>
            <a:ext cx="2160240" cy="648071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FFFFF"/>
              </a:gs>
              <a:gs pos="55000">
                <a:srgbClr val="F2F9FE"/>
              </a:gs>
              <a:gs pos="100000">
                <a:srgbClr val="C8E8FC"/>
              </a:gs>
            </a:gsLst>
            <a:path path="circle">
              <a:fillToRect r="100000" b="100000"/>
            </a:path>
            <a:tileRect l="-100000" t="-100000"/>
          </a:gradFill>
          <a:ln w="38100" cap="flat" cmpd="sng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ru"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Краткое причастие </a:t>
            </a:r>
          </a:p>
        </p:txBody>
      </p:sp>
      <p:cxnSp>
        <p:nvCxnSpPr>
          <p:cNvPr id="150" name="Shape 150"/>
          <p:cNvCxnSpPr/>
          <p:nvPr/>
        </p:nvCxnSpPr>
        <p:spPr>
          <a:xfrm>
            <a:off x="4788023" y="1221600"/>
            <a:ext cx="504056" cy="2430269"/>
          </a:xfrm>
          <a:prstGeom prst="straightConnector1">
            <a:avLst/>
          </a:prstGeom>
          <a:noFill/>
          <a:ln w="31750" cap="flat" cmpd="sng">
            <a:solidFill>
              <a:schemeClr val="accent2"/>
            </a:solidFill>
            <a:prstDash val="solid"/>
            <a:round/>
            <a:headEnd type="none" w="med" len="med"/>
            <a:tailEnd type="stealth" w="lg" len="lg"/>
          </a:ln>
        </p:spPr>
      </p:cxnSp>
      <p:sp>
        <p:nvSpPr>
          <p:cNvPr id="151" name="Shape 151"/>
          <p:cNvSpPr/>
          <p:nvPr/>
        </p:nvSpPr>
        <p:spPr>
          <a:xfrm>
            <a:off x="6228183" y="3057803"/>
            <a:ext cx="2160240" cy="648071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FFFFF"/>
              </a:gs>
              <a:gs pos="55000">
                <a:srgbClr val="F2F9FE"/>
              </a:gs>
              <a:gs pos="100000">
                <a:srgbClr val="C8E8FC"/>
              </a:gs>
            </a:gsLst>
            <a:path path="circle">
              <a:fillToRect r="100000" b="100000"/>
            </a:path>
            <a:tileRect l="-100000" t="-100000"/>
          </a:gradFill>
          <a:ln w="38100" cap="flat" cmpd="sng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ru"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Краткое прилагательное </a:t>
            </a:r>
          </a:p>
        </p:txBody>
      </p:sp>
      <p:pic>
        <p:nvPicPr>
          <p:cNvPr id="152" name="Shape 15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43608" y="2895785"/>
            <a:ext cx="333374" cy="428625"/>
          </a:xfrm>
          <a:prstGeom prst="roundRect">
            <a:avLst>
              <a:gd name="adj" fmla="val 8594"/>
            </a:avLst>
          </a:prstGeom>
          <a:solidFill>
            <a:srgbClr val="EEEEEE"/>
          </a:solidFill>
          <a:ln>
            <a:noFill/>
          </a:ln>
        </p:spPr>
      </p:pic>
      <p:pic>
        <p:nvPicPr>
          <p:cNvPr id="153" name="Shape 15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555775" y="4299941"/>
            <a:ext cx="428625" cy="428625"/>
          </a:xfrm>
          <a:prstGeom prst="roundRect">
            <a:avLst>
              <a:gd name="adj" fmla="val 8594"/>
            </a:avLst>
          </a:prstGeom>
          <a:solidFill>
            <a:srgbClr val="EEEEEE"/>
          </a:solidFill>
          <a:ln>
            <a:noFill/>
          </a:ln>
        </p:spPr>
      </p:pic>
      <p:pic>
        <p:nvPicPr>
          <p:cNvPr id="154" name="Shape 15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932039" y="4461960"/>
            <a:ext cx="419099" cy="428625"/>
          </a:xfrm>
          <a:prstGeom prst="roundRect">
            <a:avLst>
              <a:gd name="adj" fmla="val 8594"/>
            </a:avLst>
          </a:prstGeom>
          <a:solidFill>
            <a:srgbClr val="EEEEEE"/>
          </a:solidFill>
          <a:ln>
            <a:noFill/>
          </a:ln>
        </p:spPr>
      </p:pic>
      <p:pic>
        <p:nvPicPr>
          <p:cNvPr id="155" name="Shape 15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876256" y="3813887"/>
            <a:ext cx="428625" cy="428625"/>
          </a:xfrm>
          <a:prstGeom prst="roundRect">
            <a:avLst>
              <a:gd name="adj" fmla="val 8594"/>
            </a:avLst>
          </a:prstGeom>
          <a:solidFill>
            <a:srgbClr val="EEEEEE"/>
          </a:solidFill>
          <a:ln>
            <a:noFill/>
          </a:ln>
        </p:spPr>
      </p:pic>
      <p:pic>
        <p:nvPicPr>
          <p:cNvPr id="156" name="Shape 15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452320" y="2517744"/>
            <a:ext cx="428625" cy="428625"/>
          </a:xfrm>
          <a:prstGeom prst="roundRect">
            <a:avLst>
              <a:gd name="adj" fmla="val 8594"/>
            </a:avLst>
          </a:prstGeom>
          <a:solidFill>
            <a:srgbClr val="EEEEEE"/>
          </a:solidFill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>
            <a:spLocks noGrp="1"/>
          </p:cNvSpPr>
          <p:nvPr>
            <p:ph type="title"/>
          </p:nvPr>
        </p:nvSpPr>
        <p:spPr>
          <a:xfrm>
            <a:off x="611550" y="0"/>
            <a:ext cx="8229600" cy="1437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Trebuchet MS"/>
              <a:buNone/>
            </a:pPr>
            <a:r>
              <a:rPr lang="ru" sz="18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Н, </a:t>
            </a:r>
            <a:br>
              <a:rPr lang="ru" sz="18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ru"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ru" sz="18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в отыменных прилагательных и в прилагательных с непроизводной основой</a:t>
            </a:r>
          </a:p>
        </p:txBody>
      </p:sp>
      <p:pic>
        <p:nvPicPr>
          <p:cNvPr id="162" name="Shape 16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67743" y="843558"/>
            <a:ext cx="476249" cy="428625"/>
          </a:xfrm>
          <a:prstGeom prst="roundRect">
            <a:avLst>
              <a:gd name="adj" fmla="val 8594"/>
            </a:avLst>
          </a:prstGeom>
          <a:solidFill>
            <a:srgbClr val="EEEEEE"/>
          </a:solidFill>
          <a:ln>
            <a:noFill/>
          </a:ln>
        </p:spPr>
      </p:pic>
      <p:pic>
        <p:nvPicPr>
          <p:cNvPr id="163" name="Shape 16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00192" y="843558"/>
            <a:ext cx="476249" cy="428625"/>
          </a:xfrm>
          <a:prstGeom prst="roundRect">
            <a:avLst>
              <a:gd name="adj" fmla="val 8594"/>
            </a:avLst>
          </a:prstGeom>
          <a:solidFill>
            <a:srgbClr val="EEEEEE"/>
          </a:solidFill>
          <a:ln>
            <a:noFill/>
          </a:ln>
        </p:spPr>
      </p:pic>
      <p:pic>
        <p:nvPicPr>
          <p:cNvPr id="164" name="Shape 16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32239" y="843558"/>
            <a:ext cx="476249" cy="428625"/>
          </a:xfrm>
          <a:prstGeom prst="roundRect">
            <a:avLst>
              <a:gd name="adj" fmla="val 8594"/>
            </a:avLst>
          </a:prstGeom>
          <a:solidFill>
            <a:srgbClr val="EEEEEE"/>
          </a:solidFill>
          <a:ln>
            <a:noFill/>
          </a:ln>
        </p:spPr>
      </p:pic>
      <p:sp>
        <p:nvSpPr>
          <p:cNvPr id="165" name="Shape 165"/>
          <p:cNvSpPr/>
          <p:nvPr/>
        </p:nvSpPr>
        <p:spPr>
          <a:xfrm>
            <a:off x="683575" y="1383626"/>
            <a:ext cx="3672299" cy="3607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794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ru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в суффиксах АН, ЯН, ИН</a:t>
            </a:r>
          </a:p>
          <a:p>
            <a:pPr marL="342900" marR="0" lvl="0" indent="-342900" algn="l" rtl="0">
              <a:spcBef>
                <a:spcPts val="0"/>
              </a:spcBef>
              <a:buSzPct val="25000"/>
              <a:buNone/>
            </a:pPr>
            <a:r>
              <a:rPr lang="ru" b="1" i="0" u="none" strike="noStrike" cap="none" baseline="0">
                <a:solidFill>
                  <a:srgbClr val="008000"/>
                </a:solidFill>
                <a:latin typeface="Georgia"/>
                <a:ea typeface="Georgia"/>
                <a:cs typeface="Georgia"/>
                <a:sym typeface="Georgia"/>
              </a:rPr>
              <a:t>Например: гусиНый, ледяНой</a:t>
            </a:r>
          </a:p>
          <a:p>
            <a:pPr marL="342900" marR="0" lvl="0" indent="-2794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ru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в прилагательных с непроизводной основой</a:t>
            </a:r>
          </a:p>
          <a:p>
            <a:pPr marL="342900" marR="0" lvl="0" indent="-342900" algn="l" rtl="0">
              <a:spcBef>
                <a:spcPts val="0"/>
              </a:spcBef>
              <a:buSzPct val="25000"/>
              <a:buNone/>
            </a:pPr>
            <a:r>
              <a:rPr lang="ru" b="1" i="0" u="none" strike="noStrike" cap="none" baseline="0">
                <a:solidFill>
                  <a:srgbClr val="008000"/>
                </a:solidFill>
                <a:latin typeface="Georgia"/>
                <a:ea typeface="Georgia"/>
                <a:cs typeface="Georgia"/>
                <a:sym typeface="Georgia"/>
              </a:rPr>
              <a:t>Например: свиНой, румяНый, зелеНый, юНый</a:t>
            </a:r>
          </a:p>
          <a:p>
            <a:pPr marL="342900" marR="0" lvl="0" indent="-2794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ru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Исключение</a:t>
            </a:r>
          </a:p>
          <a:p>
            <a:pPr marL="342900" marR="0" lvl="0" indent="-342900" algn="l" rtl="0">
              <a:spcBef>
                <a:spcPts val="0"/>
              </a:spcBef>
              <a:buSzPct val="25000"/>
              <a:buNone/>
            </a:pPr>
            <a:r>
              <a:rPr lang="ru" b="1" i="0" u="none" strike="noStrike" cap="none" baseline="0">
                <a:solidFill>
                  <a:srgbClr val="008000"/>
                </a:solidFill>
                <a:latin typeface="Georgia"/>
                <a:ea typeface="Georgia"/>
                <a:cs typeface="Georgia"/>
                <a:sym typeface="Georgia"/>
              </a:rPr>
              <a:t>    ветреНый</a:t>
            </a:r>
          </a:p>
        </p:txBody>
      </p:sp>
      <p:sp>
        <p:nvSpPr>
          <p:cNvPr id="166" name="Shape 166"/>
          <p:cNvSpPr/>
          <p:nvPr/>
        </p:nvSpPr>
        <p:spPr>
          <a:xfrm>
            <a:off x="4572000" y="1437625"/>
            <a:ext cx="4341000" cy="33416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794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ru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в суффиксах ЕНН, ОНН</a:t>
            </a:r>
          </a:p>
          <a:p>
            <a:pPr marL="342900" marR="0" lvl="0" indent="-342900" algn="l" rtl="0">
              <a:spcBef>
                <a:spcPts val="0"/>
              </a:spcBef>
              <a:buSzPct val="25000"/>
              <a:buNone/>
            </a:pPr>
            <a:r>
              <a:rPr lang="ru" b="1" i="0" u="none" strike="noStrike" cap="none" baseline="0">
                <a:solidFill>
                  <a:srgbClr val="008000"/>
                </a:solidFill>
                <a:latin typeface="Georgia"/>
                <a:ea typeface="Georgia"/>
                <a:cs typeface="Georgia"/>
                <a:sym typeface="Georgia"/>
              </a:rPr>
              <a:t>Например: станциоННый</a:t>
            </a:r>
          </a:p>
          <a:p>
            <a:pPr marL="342900" marR="0" lvl="0" indent="-342900" algn="l" rtl="0">
              <a:spcBef>
                <a:spcPts val="0"/>
              </a:spcBef>
              <a:buSzPct val="25000"/>
              <a:buNone/>
            </a:pPr>
            <a:r>
              <a:rPr lang="ru" b="1" i="0" u="none" strike="noStrike" cap="none" baseline="0">
                <a:solidFill>
                  <a:srgbClr val="C00000"/>
                </a:solidFill>
                <a:latin typeface="Georgia"/>
                <a:ea typeface="Georgia"/>
                <a:cs typeface="Georgia"/>
                <a:sym typeface="Georgia"/>
              </a:rPr>
              <a:t>без</a:t>
            </a:r>
            <a:r>
              <a:rPr lang="ru" b="1" i="0" u="none" strike="noStrike" cap="none" baseline="0">
                <a:solidFill>
                  <a:srgbClr val="008000"/>
                </a:solidFill>
                <a:latin typeface="Georgia"/>
                <a:ea typeface="Georgia"/>
                <a:cs typeface="Georgia"/>
                <a:sym typeface="Georgia"/>
              </a:rPr>
              <a:t>ветреННый</a:t>
            </a:r>
          </a:p>
          <a:p>
            <a:pPr marL="342900" marR="0" lvl="0" indent="-342900" algn="l" rtl="0">
              <a:spcBef>
                <a:spcPts val="0"/>
              </a:spcBef>
              <a:buSzPct val="25000"/>
              <a:buNone/>
            </a:pPr>
            <a:r>
              <a:rPr lang="ru" b="1" i="0" u="none" strike="noStrike" cap="none" baseline="0">
                <a:solidFill>
                  <a:srgbClr val="C00000"/>
                </a:solidFill>
                <a:latin typeface="Georgia"/>
                <a:ea typeface="Georgia"/>
                <a:cs typeface="Georgia"/>
                <a:sym typeface="Georgia"/>
              </a:rPr>
              <a:t>над</a:t>
            </a:r>
            <a:r>
              <a:rPr lang="ru" b="1" i="0" u="none" strike="noStrike" cap="none" baseline="0">
                <a:solidFill>
                  <a:srgbClr val="008000"/>
                </a:solidFill>
                <a:latin typeface="Georgia"/>
                <a:ea typeface="Georgia"/>
                <a:cs typeface="Georgia"/>
                <a:sym typeface="Georgia"/>
              </a:rPr>
              <a:t>ветреННый</a:t>
            </a:r>
          </a:p>
          <a:p>
            <a:pPr marL="342900" marR="0" lvl="0" indent="-2794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ru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в прилагательных с основой на Н+суффикс Н</a:t>
            </a:r>
          </a:p>
          <a:p>
            <a:pPr marL="342900" marR="0" lvl="0" indent="-342900" algn="l" rtl="0">
              <a:spcBef>
                <a:spcPts val="0"/>
              </a:spcBef>
              <a:buSzPct val="25000"/>
              <a:buNone/>
            </a:pPr>
            <a:r>
              <a:rPr lang="ru" b="1" i="0" u="none" strike="noStrike" cap="none" baseline="0">
                <a:solidFill>
                  <a:srgbClr val="008000"/>
                </a:solidFill>
                <a:latin typeface="Georgia"/>
                <a:ea typeface="Georgia"/>
                <a:cs typeface="Georgia"/>
                <a:sym typeface="Georgia"/>
              </a:rPr>
              <a:t>Например: ист-ИН-Ный, кармаН-Ный</a:t>
            </a:r>
          </a:p>
          <a:p>
            <a:pPr marL="342900" marR="0" lvl="0" indent="-2794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ru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Исключения</a:t>
            </a:r>
          </a:p>
          <a:p>
            <a:pPr marL="342900" marR="0" lvl="0" indent="-342900" algn="l" rtl="0">
              <a:spcBef>
                <a:spcPts val="0"/>
              </a:spcBef>
              <a:buSzPct val="25000"/>
              <a:buNone/>
            </a:pPr>
            <a:r>
              <a:rPr lang="ru" b="1" i="0" u="none" strike="noStrike" cap="none" baseline="0">
                <a:solidFill>
                  <a:srgbClr val="008000"/>
                </a:solidFill>
                <a:latin typeface="Georgia"/>
                <a:ea typeface="Georgia"/>
                <a:cs typeface="Georgia"/>
                <a:sym typeface="Georgia"/>
              </a:rPr>
              <a:t>стекляННый,  оловяННый, деревяННый</a:t>
            </a:r>
          </a:p>
          <a:p>
            <a:pPr marL="342900" marR="0" lvl="0" indent="-342900" algn="l" rtl="0">
              <a:spcBef>
                <a:spcPts val="0"/>
              </a:spcBef>
              <a:buNone/>
            </a:pPr>
            <a:endParaRPr b="1" i="0" u="none" strike="noStrike" cap="none" baseline="0">
              <a:solidFill>
                <a:srgbClr val="C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342900" marR="0" lvl="0" indent="-342900" algn="l" rtl="0">
              <a:spcBef>
                <a:spcPts val="0"/>
              </a:spcBef>
              <a:buNone/>
            </a:pPr>
            <a:endParaRPr b="1" i="0" u="none" strike="noStrike" cap="none" baseline="0">
              <a:solidFill>
                <a:srgbClr val="008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167" name="Shape 16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95536" y="0"/>
            <a:ext cx="530086" cy="681540"/>
          </a:xfrm>
          <a:prstGeom prst="roundRect">
            <a:avLst>
              <a:gd name="adj" fmla="val 8594"/>
            </a:avLst>
          </a:prstGeom>
          <a:solidFill>
            <a:srgbClr val="EEEEEE"/>
          </a:solidFill>
          <a:ln>
            <a:noFill/>
          </a:ln>
        </p:spPr>
      </p:pic>
      <p:pic>
        <p:nvPicPr>
          <p:cNvPr id="168" name="Shape 16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423920" y="0"/>
            <a:ext cx="540060" cy="5400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2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4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60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8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>
            <a:spLocks noGrp="1"/>
          </p:cNvSpPr>
          <p:nvPr>
            <p:ph type="title"/>
          </p:nvPr>
        </p:nvSpPr>
        <p:spPr>
          <a:xfrm>
            <a:off x="1187625" y="0"/>
            <a:ext cx="7211100" cy="1326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Trebuchet MS"/>
              <a:buNone/>
            </a:pPr>
            <a:r>
              <a:rPr lang="ru" sz="18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/>
            </a:r>
            <a:br>
              <a:rPr lang="ru" sz="18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ru" sz="18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Н, НН в причастиях и отглагольных прилагательных</a:t>
            </a:r>
          </a:p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Font typeface="Trebuchet MS"/>
              <a:buNone/>
            </a:pPr>
            <a:endParaRPr sz="1800">
              <a:solidFill>
                <a:schemeClr val="dk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74" name="Shape 17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5536" y="0"/>
            <a:ext cx="756083" cy="756083"/>
          </a:xfrm>
          <a:prstGeom prst="roundRect">
            <a:avLst>
              <a:gd name="adj" fmla="val 8594"/>
            </a:avLst>
          </a:prstGeom>
          <a:solidFill>
            <a:srgbClr val="EEEEEE"/>
          </a:solidFill>
          <a:ln>
            <a:noFill/>
          </a:ln>
        </p:spPr>
      </p:pic>
      <p:pic>
        <p:nvPicPr>
          <p:cNvPr id="175" name="Shape 17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423920" y="0"/>
            <a:ext cx="540060" cy="540060"/>
          </a:xfrm>
          <a:prstGeom prst="rect">
            <a:avLst/>
          </a:prstGeom>
          <a:noFill/>
          <a:ln>
            <a:noFill/>
          </a:ln>
        </p:spPr>
      </p:pic>
      <p:sp>
        <p:nvSpPr>
          <p:cNvPr id="176" name="Shape 176"/>
          <p:cNvSpPr/>
          <p:nvPr/>
        </p:nvSpPr>
        <p:spPr>
          <a:xfrm>
            <a:off x="328798" y="1491625"/>
            <a:ext cx="3667199" cy="3670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635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ru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Образовано от глагола несовершенного вида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(что делать?)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b="1" i="0" u="none" strike="noStrike" cap="none" baseline="0">
              <a:solidFill>
                <a:srgbClr val="008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635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ru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Нет приставки (кроме НЕ-)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b="1" i="0" u="none" strike="noStrike" cap="none" baseline="0">
              <a:solidFill>
                <a:srgbClr val="008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635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ru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Нет зависимого слова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" b="1" i="0" u="none" strike="noStrike" cap="none" baseline="0">
                <a:solidFill>
                  <a:srgbClr val="008000"/>
                </a:solidFill>
                <a:latin typeface="Georgia"/>
                <a:ea typeface="Georgia"/>
                <a:cs typeface="Georgia"/>
                <a:sym typeface="Georgia"/>
              </a:rPr>
              <a:t> гружеНый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" b="1" i="0" u="none" strike="noStrike" cap="none" baseline="0">
                <a:solidFill>
                  <a:srgbClr val="008000"/>
                </a:solidFill>
                <a:latin typeface="Georgia"/>
                <a:ea typeface="Georgia"/>
                <a:cs typeface="Georgia"/>
                <a:sym typeface="Georgia"/>
              </a:rPr>
              <a:t>золочеНый</a:t>
            </a:r>
          </a:p>
        </p:txBody>
      </p:sp>
      <p:pic>
        <p:nvPicPr>
          <p:cNvPr id="177" name="Shape 17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051719" y="897563"/>
            <a:ext cx="476249" cy="428625"/>
          </a:xfrm>
          <a:prstGeom prst="roundRect">
            <a:avLst>
              <a:gd name="adj" fmla="val 8594"/>
            </a:avLst>
          </a:prstGeom>
          <a:solidFill>
            <a:srgbClr val="EEEEEE"/>
          </a:solidFill>
          <a:ln>
            <a:noFill/>
          </a:ln>
        </p:spPr>
      </p:pic>
      <p:pic>
        <p:nvPicPr>
          <p:cNvPr id="178" name="Shape 17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848464" y="897583"/>
            <a:ext cx="476100" cy="428700"/>
          </a:xfrm>
          <a:prstGeom prst="roundRect">
            <a:avLst>
              <a:gd name="adj" fmla="val 8594"/>
            </a:avLst>
          </a:prstGeom>
          <a:solidFill>
            <a:srgbClr val="EEEEEE"/>
          </a:solidFill>
          <a:ln>
            <a:noFill/>
          </a:ln>
        </p:spPr>
      </p:pic>
      <p:pic>
        <p:nvPicPr>
          <p:cNvPr id="179" name="Shape 17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227650" y="897575"/>
            <a:ext cx="476100" cy="428700"/>
          </a:xfrm>
          <a:prstGeom prst="roundRect">
            <a:avLst>
              <a:gd name="adj" fmla="val 8594"/>
            </a:avLst>
          </a:prstGeom>
          <a:solidFill>
            <a:srgbClr val="EEEEEE"/>
          </a:solidFill>
          <a:ln>
            <a:noFill/>
          </a:ln>
        </p:spPr>
      </p:pic>
      <p:sp>
        <p:nvSpPr>
          <p:cNvPr id="180" name="Shape 180"/>
          <p:cNvSpPr/>
          <p:nvPr/>
        </p:nvSpPr>
        <p:spPr>
          <a:xfrm>
            <a:off x="3334810" y="2013825"/>
            <a:ext cx="431999" cy="324000"/>
          </a:xfrm>
          <a:prstGeom prst="mathPlus">
            <a:avLst>
              <a:gd name="adj1" fmla="val 23520"/>
            </a:avLst>
          </a:prstGeom>
          <a:gradFill>
            <a:gsLst>
              <a:gs pos="0">
                <a:srgbClr val="D0E5E8"/>
              </a:gs>
              <a:gs pos="55000">
                <a:srgbClr val="8CC1C6"/>
              </a:gs>
              <a:gs pos="100000">
                <a:srgbClr val="3E777D"/>
              </a:gs>
            </a:gsLst>
            <a:path path="circle">
              <a:fillToRect r="100000" b="100000"/>
            </a:path>
            <a:tileRect l="-100000" t="-100000"/>
          </a:gradFill>
          <a:ln w="9525" cap="flat" cmpd="sng">
            <a:solidFill>
              <a:srgbClr val="0C0C0C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81" name="Shape 181"/>
          <p:cNvSpPr/>
          <p:nvPr/>
        </p:nvSpPr>
        <p:spPr>
          <a:xfrm>
            <a:off x="2527985" y="3164728"/>
            <a:ext cx="431999" cy="324000"/>
          </a:xfrm>
          <a:prstGeom prst="mathPlus">
            <a:avLst>
              <a:gd name="adj1" fmla="val 23520"/>
            </a:avLst>
          </a:prstGeom>
          <a:gradFill>
            <a:gsLst>
              <a:gs pos="0">
                <a:srgbClr val="D0E5E8"/>
              </a:gs>
              <a:gs pos="55000">
                <a:srgbClr val="8CC1C6"/>
              </a:gs>
              <a:gs pos="100000">
                <a:srgbClr val="3E777D"/>
              </a:gs>
            </a:gsLst>
            <a:path path="circle">
              <a:fillToRect r="100000" b="100000"/>
            </a:path>
            <a:tileRect l="-100000" t="-100000"/>
          </a:gradFill>
          <a:ln w="9525" cap="flat" cmpd="sng">
            <a:solidFill>
              <a:srgbClr val="0C0C0C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82" name="Shape 182"/>
          <p:cNvSpPr/>
          <p:nvPr/>
        </p:nvSpPr>
        <p:spPr>
          <a:xfrm>
            <a:off x="4168825" y="1167600"/>
            <a:ext cx="4975200" cy="38114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buNone/>
            </a:pP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635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ru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Образовано от глагола совершенного вида (что сделать?)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" b="1" i="0" u="none" strike="noStrike" cap="none" baseline="0">
                <a:solidFill>
                  <a:srgbClr val="008000"/>
                </a:solidFill>
                <a:latin typeface="Georgia"/>
                <a:ea typeface="Georgia"/>
                <a:cs typeface="Georgia"/>
                <a:sym typeface="Georgia"/>
              </a:rPr>
              <a:t>Например: куплеННый</a:t>
            </a:r>
          </a:p>
          <a:p>
            <a:pPr marL="0" marR="0" lvl="0" indent="635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ru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Есть приставка (кроме НЕ-)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" b="1" i="0" u="none" strike="noStrike" cap="none" baseline="0">
                <a:solidFill>
                  <a:srgbClr val="008000"/>
                </a:solidFill>
                <a:latin typeface="Georgia"/>
                <a:ea typeface="Georgia"/>
                <a:cs typeface="Georgia"/>
                <a:sym typeface="Georgia"/>
              </a:rPr>
              <a:t>Например: погружеННый</a:t>
            </a:r>
          </a:p>
          <a:p>
            <a:pPr marL="0" marR="0" lvl="0" indent="635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ru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Есть зависимое слово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" b="1" i="0" u="none" strike="noStrike" cap="none" baseline="0">
                <a:solidFill>
                  <a:srgbClr val="008000"/>
                </a:solidFill>
                <a:latin typeface="Georgia"/>
                <a:ea typeface="Georgia"/>
                <a:cs typeface="Georgia"/>
                <a:sym typeface="Georgia"/>
              </a:rPr>
              <a:t>Например: гружеННый кирпичом</a:t>
            </a:r>
          </a:p>
          <a:p>
            <a:pPr marL="0" marR="0" lvl="0" indent="635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ru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Оканчивается на -ОВАННЫЙ/-ЁВАННЫЙ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" b="1" i="0" u="none" strike="noStrike" cap="none" baseline="0">
                <a:solidFill>
                  <a:srgbClr val="008000"/>
                </a:solidFill>
                <a:latin typeface="Georgia"/>
                <a:ea typeface="Georgia"/>
                <a:cs typeface="Georgia"/>
                <a:sym typeface="Georgia"/>
              </a:rPr>
              <a:t>Например:  лин</a:t>
            </a:r>
            <a:r>
              <a:rPr lang="ru" b="1" i="0" u="sng" strike="noStrike" cap="none" baseline="0">
                <a:solidFill>
                  <a:srgbClr val="008000"/>
                </a:solidFill>
                <a:latin typeface="Georgia"/>
                <a:ea typeface="Georgia"/>
                <a:cs typeface="Georgia"/>
                <a:sym typeface="Georgia"/>
              </a:rPr>
              <a:t>ОВАННЫЙ</a:t>
            </a:r>
          </a:p>
        </p:txBody>
      </p:sp>
      <p:sp>
        <p:nvSpPr>
          <p:cNvPr id="183" name="Shape 183"/>
          <p:cNvSpPr/>
          <p:nvPr/>
        </p:nvSpPr>
        <p:spPr>
          <a:xfrm rot="-1573420">
            <a:off x="8147500" y="1791919"/>
            <a:ext cx="640156" cy="4616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" sz="2400" b="1" i="0" u="none" strike="noStrike" cap="none" baseline="0">
                <a:solidFill>
                  <a:srgbClr val="C0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</a:p>
        </p:txBody>
      </p:sp>
      <p:sp>
        <p:nvSpPr>
          <p:cNvPr id="184" name="Shape 184"/>
          <p:cNvSpPr/>
          <p:nvPr/>
        </p:nvSpPr>
        <p:spPr>
          <a:xfrm>
            <a:off x="3203848" y="4461960"/>
            <a:ext cx="276037" cy="39241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" sz="2800" b="1" i="0" u="none" strike="noStrike" cap="none" baseline="0">
                <a:solidFill>
                  <a:srgbClr val="C0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</a:p>
        </p:txBody>
      </p:sp>
      <p:sp>
        <p:nvSpPr>
          <p:cNvPr id="185" name="Shape 185"/>
          <p:cNvSpPr/>
          <p:nvPr/>
        </p:nvSpPr>
        <p:spPr>
          <a:xfrm>
            <a:off x="5943600" y="4569939"/>
            <a:ext cx="2286000" cy="3462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" sz="2400" b="1" i="0" u="none" strike="noStrike" cap="none" baseline="0">
                <a:solidFill>
                  <a:srgbClr val="008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0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0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1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8000"/>
                            </p:stCondLst>
                            <p:childTnLst>
                              <p:par>
                                <p:cTn id="6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0"/>
                            </p:stCondLst>
                            <p:childTnLst>
                              <p:par>
                                <p:cTn id="7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2000"/>
                            </p:stCondLst>
                            <p:childTnLst>
                              <p:par>
                                <p:cTn id="7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1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400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1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6000"/>
                            </p:stCondLst>
                            <p:childTnLst>
                              <p:par>
                                <p:cTn id="8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1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8000"/>
                            </p:stCondLst>
                            <p:childTnLst>
                              <p:par>
                                <p:cTn id="8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1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1000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1000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 txBox="1">
            <a:spLocks noGrp="1"/>
          </p:cNvSpPr>
          <p:nvPr>
            <p:ph type="title"/>
          </p:nvPr>
        </p:nvSpPr>
        <p:spPr>
          <a:xfrm>
            <a:off x="467543" y="35750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2"/>
              </a:buClr>
              <a:buSzPct val="25000"/>
              <a:buFont typeface="Trebuchet MS"/>
              <a:buNone/>
            </a:pPr>
            <a:r>
              <a:rPr lang="ru" sz="28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br>
              <a:rPr lang="ru" sz="28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ru" sz="28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причастия и отглагольные прилагательные</a:t>
            </a:r>
          </a:p>
        </p:txBody>
      </p:sp>
      <p:pic>
        <p:nvPicPr>
          <p:cNvPr id="191" name="Shape 19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423920" y="0"/>
            <a:ext cx="540060" cy="5400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Shape 19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14282" y="214295"/>
            <a:ext cx="756083" cy="756083"/>
          </a:xfrm>
          <a:prstGeom prst="roundRect">
            <a:avLst>
              <a:gd name="adj" fmla="val 8594"/>
            </a:avLst>
          </a:prstGeom>
          <a:solidFill>
            <a:srgbClr val="EEEEEE"/>
          </a:solidFill>
          <a:ln>
            <a:noFill/>
          </a:ln>
        </p:spPr>
      </p:pic>
      <p:pic>
        <p:nvPicPr>
          <p:cNvPr id="193" name="Shape 19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07703" y="1221600"/>
            <a:ext cx="476249" cy="428625"/>
          </a:xfrm>
          <a:prstGeom prst="roundRect">
            <a:avLst>
              <a:gd name="adj" fmla="val 8594"/>
            </a:avLst>
          </a:prstGeom>
          <a:solidFill>
            <a:srgbClr val="EEEEEE"/>
          </a:solidFill>
          <a:ln>
            <a:noFill/>
          </a:ln>
        </p:spPr>
      </p:pic>
      <p:pic>
        <p:nvPicPr>
          <p:cNvPr id="194" name="Shape 19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364087" y="1221600"/>
            <a:ext cx="476249" cy="428625"/>
          </a:xfrm>
          <a:prstGeom prst="roundRect">
            <a:avLst>
              <a:gd name="adj" fmla="val 8594"/>
            </a:avLst>
          </a:prstGeom>
          <a:solidFill>
            <a:srgbClr val="EEEEEE"/>
          </a:solidFill>
          <a:ln>
            <a:noFill/>
          </a:ln>
        </p:spPr>
      </p:pic>
      <p:pic>
        <p:nvPicPr>
          <p:cNvPr id="195" name="Shape 19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796135" y="1221600"/>
            <a:ext cx="476249" cy="428625"/>
          </a:xfrm>
          <a:prstGeom prst="roundRect">
            <a:avLst>
              <a:gd name="adj" fmla="val 8594"/>
            </a:avLst>
          </a:prstGeom>
          <a:solidFill>
            <a:srgbClr val="EEEEEE"/>
          </a:solidFill>
          <a:ln>
            <a:noFill/>
          </a:ln>
        </p:spPr>
      </p:pic>
      <p:sp>
        <p:nvSpPr>
          <p:cNvPr id="196" name="Shape 196"/>
          <p:cNvSpPr/>
          <p:nvPr/>
        </p:nvSpPr>
        <p:spPr>
          <a:xfrm>
            <a:off x="683575" y="1977672"/>
            <a:ext cx="1730399" cy="2916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635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ru"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ранеНый</a:t>
            </a:r>
          </a:p>
          <a:p>
            <a:pPr marL="0" marR="0" lvl="0" indent="17780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17780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17780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635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ru"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коваНый</a:t>
            </a:r>
          </a:p>
          <a:p>
            <a:pPr marL="0" marR="0" lvl="0" indent="17780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17780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17780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635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ru"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жеваНый</a:t>
            </a:r>
          </a:p>
        </p:txBody>
      </p:sp>
      <p:sp>
        <p:nvSpPr>
          <p:cNvPr id="197" name="Shape 197"/>
          <p:cNvSpPr/>
          <p:nvPr/>
        </p:nvSpPr>
        <p:spPr>
          <a:xfrm>
            <a:off x="4462400" y="1707650"/>
            <a:ext cx="4309499" cy="3186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          </a:t>
            </a:r>
            <a:r>
              <a:rPr lang="ru" b="1" i="0" u="none" strike="noStrike" cap="none" baseline="0">
                <a:solidFill>
                  <a:srgbClr val="C00000"/>
                </a:solidFill>
                <a:latin typeface="Georgia"/>
                <a:ea typeface="Georgia"/>
                <a:cs typeface="Georgia"/>
                <a:sym typeface="Georgia"/>
              </a:rPr>
              <a:t>НО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" b="1" i="0" u="none" strike="noStrike" cap="none" baseline="0">
                <a:solidFill>
                  <a:srgbClr val="008000"/>
                </a:solidFill>
                <a:latin typeface="Georgia"/>
                <a:ea typeface="Georgia"/>
                <a:cs typeface="Georgia"/>
                <a:sym typeface="Georgia"/>
              </a:rPr>
              <a:t>ИЗ</a:t>
            </a:r>
            <a:r>
              <a:rPr lang="ru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ранеННый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" b="1" i="0" u="none" strike="noStrike" cap="none" baseline="0">
                <a:solidFill>
                  <a:srgbClr val="008000"/>
                </a:solidFill>
                <a:latin typeface="Georgia"/>
                <a:ea typeface="Georgia"/>
                <a:cs typeface="Georgia"/>
                <a:sym typeface="Georgia"/>
              </a:rPr>
              <a:t>ПОД</a:t>
            </a:r>
            <a:r>
              <a:rPr lang="ru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коваННый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" b="1" i="0" u="none" strike="noStrike" cap="none" baseline="0">
                <a:solidFill>
                  <a:srgbClr val="008000"/>
                </a:solidFill>
                <a:latin typeface="Georgia"/>
                <a:ea typeface="Georgia"/>
                <a:cs typeface="Georgia"/>
                <a:sym typeface="Georgia"/>
              </a:rPr>
              <a:t>ИЗ</a:t>
            </a:r>
            <a:r>
              <a:rPr lang="ru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жеваННый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ранеННый </a:t>
            </a:r>
            <a:r>
              <a:rPr lang="ru" b="1" i="0" u="none" strike="noStrike" cap="none" baseline="0">
                <a:solidFill>
                  <a:srgbClr val="008000"/>
                </a:solidFill>
                <a:latin typeface="Georgia"/>
                <a:ea typeface="Georgia"/>
                <a:cs typeface="Georgia"/>
                <a:sym typeface="Georgia"/>
              </a:rPr>
              <a:t>стрелой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коваННый </a:t>
            </a:r>
            <a:r>
              <a:rPr lang="ru" b="1" i="0" u="none" strike="noStrike" cap="none" baseline="0">
                <a:solidFill>
                  <a:srgbClr val="008000"/>
                </a:solidFill>
                <a:latin typeface="Georgia"/>
                <a:ea typeface="Georgia"/>
                <a:cs typeface="Georgia"/>
                <a:sym typeface="Georgia"/>
              </a:rPr>
              <a:t>кузнецом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жеваННый </a:t>
            </a:r>
            <a:r>
              <a:rPr lang="ru" b="1" i="0" u="none" strike="noStrike" cap="none" baseline="0">
                <a:solidFill>
                  <a:srgbClr val="008000"/>
                </a:solidFill>
                <a:latin typeface="Georgia"/>
                <a:ea typeface="Georgia"/>
                <a:cs typeface="Georgia"/>
                <a:sym typeface="Georgia"/>
              </a:rPr>
              <a:t>лошадью</a:t>
            </a:r>
          </a:p>
        </p:txBody>
      </p:sp>
      <p:pic>
        <p:nvPicPr>
          <p:cNvPr id="198" name="Shape 19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555775" y="1869672"/>
            <a:ext cx="869781" cy="918101"/>
          </a:xfrm>
          <a:prstGeom prst="rect">
            <a:avLst/>
          </a:prstGeom>
          <a:solidFill>
            <a:srgbClr val="EEEEEE"/>
          </a:solidFill>
          <a:ln w="28575" cap="sq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</p:pic>
      <p:pic>
        <p:nvPicPr>
          <p:cNvPr id="199" name="Shape 19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555775" y="3003798"/>
            <a:ext cx="759620" cy="638081"/>
          </a:xfrm>
          <a:prstGeom prst="rect">
            <a:avLst/>
          </a:prstGeom>
          <a:solidFill>
            <a:srgbClr val="EEEEEE"/>
          </a:solidFill>
          <a:ln w="28575" cap="sq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</p:pic>
      <p:pic>
        <p:nvPicPr>
          <p:cNvPr id="200" name="Shape 20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555775" y="4137924"/>
            <a:ext cx="648071" cy="648071"/>
          </a:xfrm>
          <a:prstGeom prst="rect">
            <a:avLst/>
          </a:prstGeom>
          <a:solidFill>
            <a:srgbClr val="EEEEEE"/>
          </a:solidFill>
          <a:ln w="28575" cap="sq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201" name="Shape 201"/>
          <p:cNvSpPr/>
          <p:nvPr/>
        </p:nvSpPr>
        <p:spPr>
          <a:xfrm rot="-1161494" flipH="1">
            <a:off x="7521023" y="1384662"/>
            <a:ext cx="1165703" cy="1001825"/>
          </a:xfrm>
          <a:prstGeom prst="ellipse">
            <a:avLst/>
          </a:prstGeom>
          <a:gradFill>
            <a:gsLst>
              <a:gs pos="0">
                <a:srgbClr val="F0D0F0"/>
              </a:gs>
              <a:gs pos="55000">
                <a:srgbClr val="D68ED9"/>
              </a:gs>
              <a:gs pos="100000">
                <a:srgbClr val="954798"/>
              </a:gs>
            </a:gsLst>
            <a:path path="circle">
              <a:fillToRect r="100000" b="100000"/>
            </a:path>
            <a:tileRect l="-100000" t="-100000"/>
          </a:gradFill>
          <a:ln w="9525" cap="flat" cmpd="sng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ru" sz="1600" b="0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Зависимое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ru" sz="1600" b="0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слово</a:t>
            </a:r>
          </a:p>
        </p:txBody>
      </p:sp>
      <p:sp>
        <p:nvSpPr>
          <p:cNvPr id="202" name="Shape 202"/>
          <p:cNvSpPr/>
          <p:nvPr/>
        </p:nvSpPr>
        <p:spPr>
          <a:xfrm>
            <a:off x="4067944" y="1923677"/>
            <a:ext cx="864095" cy="162017"/>
          </a:xfrm>
          <a:prstGeom prst="mathMinus">
            <a:avLst>
              <a:gd name="adj1" fmla="val 23520"/>
            </a:avLst>
          </a:prstGeom>
          <a:solidFill>
            <a:schemeClr val="accent3"/>
          </a:solidFill>
          <a:ln w="19050" cap="flat" cmpd="sng">
            <a:solidFill>
              <a:srgbClr val="753877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03" name="Shape 203"/>
          <p:cNvSpPr/>
          <p:nvPr/>
        </p:nvSpPr>
        <p:spPr>
          <a:xfrm rot="5400000">
            <a:off x="4620457" y="2001234"/>
            <a:ext cx="290744" cy="243643"/>
          </a:xfrm>
          <a:prstGeom prst="mathMinus">
            <a:avLst>
              <a:gd name="adj1" fmla="val 23520"/>
            </a:avLst>
          </a:prstGeom>
          <a:solidFill>
            <a:schemeClr val="accent3"/>
          </a:solidFill>
          <a:ln w="19050" cap="flat" cmpd="sng">
            <a:solidFill>
              <a:srgbClr val="753877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204" name="Shape 204"/>
          <p:cNvCxnSpPr/>
          <p:nvPr/>
        </p:nvCxnSpPr>
        <p:spPr>
          <a:xfrm>
            <a:off x="3563887" y="1221600"/>
            <a:ext cx="72008" cy="3672407"/>
          </a:xfrm>
          <a:prstGeom prst="straightConnector1">
            <a:avLst/>
          </a:prstGeom>
          <a:noFill/>
          <a:ln w="31750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5" name="Shape 205"/>
          <p:cNvSpPr/>
          <p:nvPr/>
        </p:nvSpPr>
        <p:spPr>
          <a:xfrm>
            <a:off x="5868144" y="3435846"/>
            <a:ext cx="504056" cy="378041"/>
          </a:xfrm>
          <a:prstGeom prst="mathPlus">
            <a:avLst>
              <a:gd name="adj1" fmla="val 23520"/>
            </a:avLst>
          </a:prstGeom>
          <a:gradFill>
            <a:gsLst>
              <a:gs pos="0">
                <a:srgbClr val="F0D0F0"/>
              </a:gs>
              <a:gs pos="55000">
                <a:srgbClr val="D68ED9"/>
              </a:gs>
              <a:gs pos="100000">
                <a:srgbClr val="954798"/>
              </a:gs>
            </a:gsLst>
            <a:path path="circle">
              <a:fillToRect r="100000" b="100000"/>
            </a:path>
            <a:tileRect l="-100000" t="-100000"/>
          </a:gradFill>
          <a:ln w="9525" cap="flat" cmpd="sng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06" name="Shape 206"/>
          <p:cNvSpPr/>
          <p:nvPr/>
        </p:nvSpPr>
        <p:spPr>
          <a:xfrm>
            <a:off x="4509375" y="3689250"/>
            <a:ext cx="3375000" cy="1236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неждаННый,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негадаННый,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ННый,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неслыхаННый,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нечаяННый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90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10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30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000"/>
                            </p:stCondLst>
                            <p:childTnLst>
                              <p:par>
                                <p:cTn id="7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2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000"/>
                            </p:stCondLst>
                            <p:childTnLst>
                              <p:par>
                                <p:cTn id="7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2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800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2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0"/>
                            </p:stCondLst>
                            <p:childTnLst>
                              <p:par>
                                <p:cTn id="8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2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>
            <a:spLocks noGrp="1"/>
          </p:cNvSpPr>
          <p:nvPr>
            <p:ph type="title"/>
          </p:nvPr>
        </p:nvSpPr>
        <p:spPr>
          <a:xfrm>
            <a:off x="1115625" y="317200"/>
            <a:ext cx="7499100" cy="540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Trebuchet MS"/>
              <a:buNone/>
            </a:pPr>
            <a:r>
              <a:rPr lang="ru" sz="24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Н, НН в кратких прилагательных</a:t>
            </a:r>
          </a:p>
        </p:txBody>
      </p:sp>
      <p:pic>
        <p:nvPicPr>
          <p:cNvPr id="213" name="Shape 2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3528" y="0"/>
            <a:ext cx="789552" cy="789552"/>
          </a:xfrm>
          <a:prstGeom prst="roundRect">
            <a:avLst>
              <a:gd name="adj" fmla="val 8594"/>
            </a:avLst>
          </a:prstGeom>
          <a:solidFill>
            <a:srgbClr val="EEEEEE"/>
          </a:solidFill>
          <a:ln>
            <a:noFill/>
          </a:ln>
        </p:spPr>
      </p:pic>
      <p:pic>
        <p:nvPicPr>
          <p:cNvPr id="214" name="Shape 2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423920" y="0"/>
            <a:ext cx="540060" cy="540060"/>
          </a:xfrm>
          <a:prstGeom prst="rect">
            <a:avLst/>
          </a:prstGeom>
          <a:noFill/>
          <a:ln>
            <a:noFill/>
          </a:ln>
        </p:spPr>
      </p:pic>
      <p:sp>
        <p:nvSpPr>
          <p:cNvPr id="215" name="Shape 215"/>
          <p:cNvSpPr/>
          <p:nvPr/>
        </p:nvSpPr>
        <p:spPr>
          <a:xfrm>
            <a:off x="2051725" y="986350"/>
            <a:ext cx="5454299" cy="1984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ru"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В кратких отыменных прилагательных и в кратких прилагательных с непроизводной основой пишется столько же Н, сколько в полных прилагательных , от которых они образованы</a:t>
            </a:r>
          </a:p>
        </p:txBody>
      </p:sp>
      <p:sp>
        <p:nvSpPr>
          <p:cNvPr id="216" name="Shape 216"/>
          <p:cNvSpPr/>
          <p:nvPr/>
        </p:nvSpPr>
        <p:spPr>
          <a:xfrm>
            <a:off x="3466850" y="3076700"/>
            <a:ext cx="2388599" cy="1608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" b="1" i="0" u="none" strike="noStrike" cap="none" baseline="0">
                <a:solidFill>
                  <a:srgbClr val="008000"/>
                </a:solidFill>
                <a:latin typeface="Georgia"/>
                <a:ea typeface="Georgia"/>
                <a:cs typeface="Georgia"/>
                <a:sym typeface="Georgia"/>
              </a:rPr>
              <a:t>Например: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" b="1" i="0" u="none" strike="noStrike" cap="none" baseline="0">
                <a:solidFill>
                  <a:srgbClr val="008000"/>
                </a:solidFill>
                <a:latin typeface="Georgia"/>
                <a:ea typeface="Georgia"/>
                <a:cs typeface="Georgia"/>
                <a:sym typeface="Georgia"/>
              </a:rPr>
              <a:t>юНый – юНа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" b="1" i="0" u="none" strike="noStrike" cap="none" baseline="0">
                <a:solidFill>
                  <a:srgbClr val="008000"/>
                </a:solidFill>
                <a:latin typeface="Georgia"/>
                <a:ea typeface="Georgia"/>
                <a:cs typeface="Georgia"/>
                <a:sym typeface="Georgia"/>
              </a:rPr>
              <a:t>цеННый - цеННа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 txBox="1">
            <a:spLocks noGrp="1"/>
          </p:cNvSpPr>
          <p:nvPr>
            <p:ph type="title"/>
          </p:nvPr>
        </p:nvSpPr>
        <p:spPr>
          <a:xfrm>
            <a:off x="1331640" y="205978"/>
            <a:ext cx="7355159" cy="8572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Trebuchet MS"/>
              <a:buNone/>
            </a:pPr>
            <a:r>
              <a:rPr lang="ru" sz="36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Н, НН в кратких причастиях и отглагольных прилагательных</a:t>
            </a:r>
          </a:p>
        </p:txBody>
      </p:sp>
      <p:pic>
        <p:nvPicPr>
          <p:cNvPr id="222" name="Shape 2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3528" y="0"/>
            <a:ext cx="789552" cy="789552"/>
          </a:xfrm>
          <a:prstGeom prst="roundRect">
            <a:avLst>
              <a:gd name="adj" fmla="val 8594"/>
            </a:avLst>
          </a:prstGeom>
          <a:solidFill>
            <a:srgbClr val="EEEEEE"/>
          </a:solidFill>
          <a:ln>
            <a:noFill/>
          </a:ln>
        </p:spPr>
      </p:pic>
      <p:pic>
        <p:nvPicPr>
          <p:cNvPr id="223" name="Shape 22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423920" y="0"/>
            <a:ext cx="540060" cy="5400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Shape 22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79711" y="1167593"/>
            <a:ext cx="476249" cy="428625"/>
          </a:xfrm>
          <a:prstGeom prst="roundRect">
            <a:avLst>
              <a:gd name="adj" fmla="val 8594"/>
            </a:avLst>
          </a:prstGeom>
          <a:solidFill>
            <a:srgbClr val="EEEEEE"/>
          </a:solidFill>
          <a:ln>
            <a:noFill/>
          </a:ln>
        </p:spPr>
      </p:pic>
      <p:pic>
        <p:nvPicPr>
          <p:cNvPr id="225" name="Shape 22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72200" y="1167593"/>
            <a:ext cx="476249" cy="428625"/>
          </a:xfrm>
          <a:prstGeom prst="roundRect">
            <a:avLst>
              <a:gd name="adj" fmla="val 8594"/>
            </a:avLst>
          </a:prstGeom>
          <a:solidFill>
            <a:srgbClr val="EEEEEE"/>
          </a:solidFill>
          <a:ln>
            <a:noFill/>
          </a:ln>
        </p:spPr>
      </p:pic>
      <p:pic>
        <p:nvPicPr>
          <p:cNvPr id="226" name="Shape 22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804247" y="1167593"/>
            <a:ext cx="476249" cy="428625"/>
          </a:xfrm>
          <a:prstGeom prst="roundRect">
            <a:avLst>
              <a:gd name="adj" fmla="val 8594"/>
            </a:avLst>
          </a:prstGeom>
          <a:solidFill>
            <a:srgbClr val="EEEEEE"/>
          </a:solidFill>
          <a:ln>
            <a:noFill/>
          </a:ln>
        </p:spPr>
      </p:pic>
      <p:cxnSp>
        <p:nvCxnSpPr>
          <p:cNvPr id="227" name="Shape 227"/>
          <p:cNvCxnSpPr/>
          <p:nvPr/>
        </p:nvCxnSpPr>
        <p:spPr>
          <a:xfrm>
            <a:off x="4499992" y="1329612"/>
            <a:ext cx="0" cy="3402378"/>
          </a:xfrm>
          <a:prstGeom prst="straightConnector1">
            <a:avLst/>
          </a:prstGeom>
          <a:noFill/>
          <a:ln w="31750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28" name="Shape 228"/>
          <p:cNvSpPr/>
          <p:nvPr/>
        </p:nvSpPr>
        <p:spPr>
          <a:xfrm>
            <a:off x="899591" y="1653648"/>
            <a:ext cx="2956963" cy="3462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" sz="24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в кратких причастиях</a:t>
            </a:r>
          </a:p>
        </p:txBody>
      </p:sp>
      <p:sp>
        <p:nvSpPr>
          <p:cNvPr id="229" name="Shape 229"/>
          <p:cNvSpPr/>
          <p:nvPr/>
        </p:nvSpPr>
        <p:spPr>
          <a:xfrm>
            <a:off x="4773850" y="1700600"/>
            <a:ext cx="4104599" cy="3302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ru" sz="24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в кратких отглагольных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ru" sz="24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прилагательных</a:t>
            </a:r>
          </a:p>
        </p:txBody>
      </p:sp>
      <p:sp>
        <p:nvSpPr>
          <p:cNvPr id="230" name="Shape 230"/>
          <p:cNvSpPr/>
          <p:nvPr/>
        </p:nvSpPr>
        <p:spPr>
          <a:xfrm>
            <a:off x="323400" y="2489549"/>
            <a:ext cx="4104599" cy="213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254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ru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Обозначает действие, можно перефразировать гл</a:t>
            </a:r>
            <a:r>
              <a:rPr lang="ru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а</a:t>
            </a:r>
            <a:r>
              <a:rPr lang="ru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голом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" b="1" i="0" u="none" strike="noStrike" cap="none" baseline="0">
                <a:solidFill>
                  <a:srgbClr val="008000"/>
                </a:solidFill>
                <a:latin typeface="Georgia"/>
                <a:ea typeface="Georgia"/>
                <a:cs typeface="Georgia"/>
                <a:sym typeface="Georgia"/>
              </a:rPr>
              <a:t>Например: что написаНо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" b="1" i="0" u="none" strike="noStrike" cap="none" baseline="0">
                <a:solidFill>
                  <a:srgbClr val="008000"/>
                </a:solidFill>
                <a:latin typeface="Georgia"/>
                <a:ea typeface="Georgia"/>
                <a:cs typeface="Georgia"/>
                <a:sym typeface="Georgia"/>
              </a:rPr>
              <a:t>пером - что написали пером.</a:t>
            </a:r>
          </a:p>
          <a:p>
            <a:pPr marL="0" marR="0" lvl="0" indent="254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ru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При нем есть или можно придумать зависимое слово в творительном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падеже, которое обозначает производителя этого действия или инструмент</a:t>
            </a:r>
            <a:r>
              <a:rPr lang="ru"/>
              <a:t> </a:t>
            </a:r>
            <a:r>
              <a:rPr lang="ru" b="1" i="0" u="none" strike="noStrike" cap="none" baseline="0">
                <a:solidFill>
                  <a:srgbClr val="008000"/>
                </a:solidFill>
                <a:latin typeface="Georgia"/>
                <a:ea typeface="Georgia"/>
                <a:cs typeface="Georgia"/>
                <a:sym typeface="Georgia"/>
              </a:rPr>
              <a:t>Например: выгружеНа (кем?) рабочими; написаНо (чем?) пером.</a:t>
            </a:r>
          </a:p>
        </p:txBody>
      </p:sp>
      <p:sp>
        <p:nvSpPr>
          <p:cNvPr id="231" name="Shape 231"/>
          <p:cNvSpPr/>
          <p:nvPr/>
        </p:nvSpPr>
        <p:spPr>
          <a:xfrm>
            <a:off x="4572000" y="2489550"/>
            <a:ext cx="4572000" cy="2513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254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ru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обычно относятся к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существительному и обозначают качество (отвечают на вопрос КАКОВ? КАКОВА?)</a:t>
            </a:r>
            <a:r>
              <a:rPr lang="ru" b="1" i="0" u="none" strike="noStrike" cap="none" baseline="0">
                <a:solidFill>
                  <a:srgbClr val="008000"/>
                </a:solidFill>
                <a:latin typeface="Georgia"/>
                <a:ea typeface="Georgia"/>
                <a:cs typeface="Georgia"/>
                <a:sym typeface="Georgia"/>
              </a:rPr>
              <a:t>Например: девушка была образоваННа </a:t>
            </a:r>
          </a:p>
          <a:p>
            <a:pPr marL="0" marR="0" lvl="0" indent="254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ru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часто стоит в ряду однородных членов с кратким  отыменным прилагательным</a:t>
            </a:r>
            <a:r>
              <a:rPr lang="ru" b="1" i="0" u="none" strike="noStrike" cap="none" baseline="0">
                <a:solidFill>
                  <a:srgbClr val="008000"/>
                </a:solidFill>
                <a:latin typeface="Georgia"/>
                <a:ea typeface="Georgia"/>
                <a:cs typeface="Georgia"/>
                <a:sym typeface="Georgia"/>
              </a:rPr>
              <a:t>Например: девушка была красива и хорошо образоваННа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>
            <a:spLocks noGrp="1"/>
          </p:cNvSpPr>
          <p:nvPr>
            <p:ph type="title"/>
          </p:nvPr>
        </p:nvSpPr>
        <p:spPr>
          <a:xfrm>
            <a:off x="467543" y="0"/>
            <a:ext cx="8229600" cy="5835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Trebuchet MS"/>
              <a:buNone/>
            </a:pPr>
            <a:r>
              <a:rPr lang="ru" sz="36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/>
            </a:r>
            <a:br>
              <a:rPr lang="ru" sz="36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ru" sz="36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Упражнения</a:t>
            </a:r>
          </a:p>
        </p:txBody>
      </p:sp>
      <p:sp>
        <p:nvSpPr>
          <p:cNvPr id="237" name="Shape 237"/>
          <p:cNvSpPr/>
          <p:nvPr/>
        </p:nvSpPr>
        <p:spPr>
          <a:xfrm>
            <a:off x="899600" y="927625"/>
            <a:ext cx="8030100" cy="405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" sz="1800" b="0" i="0" u="sng" strike="noStrike" cap="none" baseline="0">
                <a:solidFill>
                  <a:schemeClr val="hlink"/>
                </a:solidFill>
                <a:latin typeface="Georgia"/>
                <a:ea typeface="Georgia"/>
                <a:cs typeface="Georgia"/>
                <a:sym typeface="Georgia"/>
                <a:hlinkClick r:id="rId3"/>
              </a:rPr>
              <a:t> перейти по ссылке </a:t>
            </a:r>
            <a:r>
              <a:rPr lang="ru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и разнести слова по колонкам (данные слова не все правильно размещены).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После того, как работа будет выполнена, добавить из данного упражнения слова с орфограммой Н и НН в тематические колонки.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ru" sz="1800" i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люди стояли подавле...ы и унылы,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ru" sz="1800" i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сумма собра…а по копеечке, 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ru" sz="1800" i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студентка рассея...а и несобра...а, 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ru" sz="1800" i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организова…о несколько концертов, 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ru" sz="1800" i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общество испуга...о грядущими переменами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ru" sz="1800" i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собрание прошло организова…о, 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ru" sz="1800" i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кричал отчая...о и неугомо...о,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ru" sz="1800" i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глядел испуга...о, 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ru" sz="1800" i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сумка собра...а в дорогу, 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ru" sz="1800" i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зрители спокойны и сдержа...ы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"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</a:p>
        </p:txBody>
      </p:sp>
      <p:sp>
        <p:nvSpPr>
          <p:cNvPr id="238" name="Shape 238"/>
          <p:cNvSpPr/>
          <p:nvPr/>
        </p:nvSpPr>
        <p:spPr>
          <a:xfrm>
            <a:off x="5292080" y="627533"/>
            <a:ext cx="3851920" cy="30008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" sz="20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</a:p>
        </p:txBody>
      </p:sp>
      <p:sp>
        <p:nvSpPr>
          <p:cNvPr id="239" name="Shape 239"/>
          <p:cNvSpPr/>
          <p:nvPr/>
        </p:nvSpPr>
        <p:spPr>
          <a:xfrm rot="10800000">
            <a:off x="6811049" y="5150575"/>
            <a:ext cx="1886100" cy="1190699"/>
          </a:xfrm>
          <a:prstGeom prst="frame">
            <a:avLst>
              <a:gd name="adj1" fmla="val 50000"/>
            </a:avLst>
          </a:prstGeom>
          <a:solidFill>
            <a:schemeClr val="accent1"/>
          </a:solidFill>
          <a:ln w="19050" cap="flat" cmpd="sng">
            <a:solidFill>
              <a:srgbClr val="3C3D65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rgbClr val="9192BD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Городская">
  <a:themeElements>
    <a:clrScheme name="Городская">
      <a:dk1>
        <a:srgbClr val="000000"/>
      </a:dk1>
      <a:lt1>
        <a:srgbClr val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432</Words>
  <Application>Microsoft Office PowerPoint</Application>
  <PresentationFormat>Экран (16:9)</PresentationFormat>
  <Paragraphs>108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simple-light</vt:lpstr>
      <vt:lpstr>Городская</vt:lpstr>
      <vt:lpstr>ПОДГОТОВКА К ЭКЗАМЕНАМ В АЛГОРИТМАХ   УЧИТЕЛЬ:      Стребличенко Е. А. </vt:lpstr>
      <vt:lpstr>Н или НН?</vt:lpstr>
      <vt:lpstr> Какая часть речи</vt:lpstr>
      <vt:lpstr>Н,   в отыменных прилагательных и в прилагательных с непроизводной основой</vt:lpstr>
      <vt:lpstr> Н, НН в причастиях и отглагольных прилагательных </vt:lpstr>
      <vt:lpstr>  причастия и отглагольные прилагательные</vt:lpstr>
      <vt:lpstr>Н, НН в кратких прилагательных</vt:lpstr>
      <vt:lpstr>Н, НН в кратких причастиях и отглагольных прилагательных</vt:lpstr>
      <vt:lpstr> Упражнения</vt:lpstr>
      <vt:lpstr>после выполнения задания   закрыть презентацию…    Источники: http://ruppt.ru/     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К ЭКЗАМЕНАМ В АЛГОРИТМАХ   УЧИТЕЛЬ:      Стребличенко Е. А. </dc:title>
  <cp:lastModifiedBy>1</cp:lastModifiedBy>
  <cp:revision>3</cp:revision>
  <dcterms:modified xsi:type="dcterms:W3CDTF">2015-07-14T09:52:55Z</dcterms:modified>
</cp:coreProperties>
</file>