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rawing19.xml" ContentType="application/vnd.ms-office.drawingml.diagramDrawing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F238BD-7BE8-4B61-A9F2-3444BB951C8C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4FD24C9-252E-4AF5-9BF0-EE0271CA681D}">
      <dgm:prSet phldrT="[Текст]"/>
      <dgm:spPr/>
      <dgm:t>
        <a:bodyPr/>
        <a:lstStyle/>
        <a:p>
          <a:r>
            <a:rPr lang="ru-RU" dirty="0" smtClean="0"/>
            <a:t>А) 22.07. 1939 по 8.05.1945</a:t>
          </a:r>
          <a:endParaRPr lang="ru-RU" dirty="0"/>
        </a:p>
      </dgm:t>
    </dgm:pt>
    <dgm:pt modelId="{465B2923-F7A6-4823-AE1E-6C19C07223B1}" type="parTrans" cxnId="{290F3AD4-0855-46E6-9D0E-D30FA569463A}">
      <dgm:prSet/>
      <dgm:spPr/>
      <dgm:t>
        <a:bodyPr/>
        <a:lstStyle/>
        <a:p>
          <a:endParaRPr lang="ru-RU"/>
        </a:p>
      </dgm:t>
    </dgm:pt>
    <dgm:pt modelId="{6FB47F46-436F-462B-9E43-D6DFC79A2405}" type="sibTrans" cxnId="{290F3AD4-0855-46E6-9D0E-D30FA569463A}">
      <dgm:prSet/>
      <dgm:spPr/>
      <dgm:t>
        <a:bodyPr/>
        <a:lstStyle/>
        <a:p>
          <a:endParaRPr lang="ru-RU"/>
        </a:p>
      </dgm:t>
    </dgm:pt>
    <dgm:pt modelId="{C3B3E3B3-7F4C-4AF4-ABAF-D4E6153CE828}">
      <dgm:prSet phldrT="[Текст]"/>
      <dgm:spPr/>
      <dgm:t>
        <a:bodyPr/>
        <a:lstStyle/>
        <a:p>
          <a:r>
            <a:rPr lang="ru-RU" dirty="0" smtClean="0"/>
            <a:t>Б) 22.07.1941 по 9.05.1945 </a:t>
          </a:r>
          <a:endParaRPr lang="ru-RU" dirty="0"/>
        </a:p>
      </dgm:t>
    </dgm:pt>
    <dgm:pt modelId="{CCD936B5-2E74-4D24-8528-B72C15FA7DA6}" type="parTrans" cxnId="{570C9B85-4816-40C2-9BF8-BF072C5E8424}">
      <dgm:prSet/>
      <dgm:spPr/>
      <dgm:t>
        <a:bodyPr/>
        <a:lstStyle/>
        <a:p>
          <a:endParaRPr lang="ru-RU"/>
        </a:p>
      </dgm:t>
    </dgm:pt>
    <dgm:pt modelId="{86505E30-5D5C-486E-9D84-6F7E2AEFDB9C}" type="sibTrans" cxnId="{570C9B85-4816-40C2-9BF8-BF072C5E8424}">
      <dgm:prSet/>
      <dgm:spPr/>
      <dgm:t>
        <a:bodyPr/>
        <a:lstStyle/>
        <a:p>
          <a:endParaRPr lang="ru-RU"/>
        </a:p>
      </dgm:t>
    </dgm:pt>
    <dgm:pt modelId="{A48D9BB4-99AF-4CC5-BE77-0D190CE70FE6}">
      <dgm:prSet phldrT="[Текст]"/>
      <dgm:spPr/>
      <dgm:t>
        <a:bodyPr/>
        <a:lstStyle/>
        <a:p>
          <a:r>
            <a:rPr lang="ru-RU" dirty="0" smtClean="0"/>
            <a:t>В) 5.05.1941 по 5.06.1945</a:t>
          </a:r>
          <a:endParaRPr lang="ru-RU" dirty="0"/>
        </a:p>
      </dgm:t>
    </dgm:pt>
    <dgm:pt modelId="{A48C07A9-ADDE-4542-8762-7656D689F4AF}" type="parTrans" cxnId="{DC7949C2-1797-47E1-927A-3D5586B82825}">
      <dgm:prSet/>
      <dgm:spPr/>
      <dgm:t>
        <a:bodyPr/>
        <a:lstStyle/>
        <a:p>
          <a:endParaRPr lang="ru-RU"/>
        </a:p>
      </dgm:t>
    </dgm:pt>
    <dgm:pt modelId="{09FD3421-B8FD-4081-AF00-8854726340C6}" type="sibTrans" cxnId="{DC7949C2-1797-47E1-927A-3D5586B82825}">
      <dgm:prSet/>
      <dgm:spPr/>
      <dgm:t>
        <a:bodyPr/>
        <a:lstStyle/>
        <a:p>
          <a:endParaRPr lang="ru-RU"/>
        </a:p>
      </dgm:t>
    </dgm:pt>
    <dgm:pt modelId="{C40C46B9-8D40-4218-A24F-9E1C7E6E3096}" type="pres">
      <dgm:prSet presAssocID="{44F238BD-7BE8-4B61-A9F2-3444BB951C8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AD645E-0898-4C46-922A-B7F85DC61F04}" type="pres">
      <dgm:prSet presAssocID="{64FD24C9-252E-4AF5-9BF0-EE0271CA681D}" presName="parentLin" presStyleCnt="0"/>
      <dgm:spPr/>
    </dgm:pt>
    <dgm:pt modelId="{2D018218-61C5-4CC1-9719-EDEAAD3AA836}" type="pres">
      <dgm:prSet presAssocID="{64FD24C9-252E-4AF5-9BF0-EE0271CA681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66C4830-1331-4980-B862-02526C90A822}" type="pres">
      <dgm:prSet presAssocID="{64FD24C9-252E-4AF5-9BF0-EE0271CA681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4B9BDF-EB13-46F2-8D49-AB2EF82E13E0}" type="pres">
      <dgm:prSet presAssocID="{64FD24C9-252E-4AF5-9BF0-EE0271CA681D}" presName="negativeSpace" presStyleCnt="0"/>
      <dgm:spPr/>
    </dgm:pt>
    <dgm:pt modelId="{6BF269DA-A5BA-4C5B-9864-822433F4D471}" type="pres">
      <dgm:prSet presAssocID="{64FD24C9-252E-4AF5-9BF0-EE0271CA681D}" presName="childText" presStyleLbl="conFgAcc1" presStyleIdx="0" presStyleCnt="3">
        <dgm:presLayoutVars>
          <dgm:bulletEnabled val="1"/>
        </dgm:presLayoutVars>
      </dgm:prSet>
      <dgm:spPr/>
    </dgm:pt>
    <dgm:pt modelId="{69F7931A-2258-41E6-A809-98DD6C77CFC5}" type="pres">
      <dgm:prSet presAssocID="{6FB47F46-436F-462B-9E43-D6DFC79A2405}" presName="spaceBetweenRectangles" presStyleCnt="0"/>
      <dgm:spPr/>
    </dgm:pt>
    <dgm:pt modelId="{A60171B3-1933-485B-AC7D-1FE587803217}" type="pres">
      <dgm:prSet presAssocID="{C3B3E3B3-7F4C-4AF4-ABAF-D4E6153CE828}" presName="parentLin" presStyleCnt="0"/>
      <dgm:spPr/>
    </dgm:pt>
    <dgm:pt modelId="{151F61B4-13B3-412F-A249-6154ADB4233D}" type="pres">
      <dgm:prSet presAssocID="{C3B3E3B3-7F4C-4AF4-ABAF-D4E6153CE82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03DE957-E9BF-472E-B6E3-899300F0DF41}" type="pres">
      <dgm:prSet presAssocID="{C3B3E3B3-7F4C-4AF4-ABAF-D4E6153CE828}" presName="parentText" presStyleLbl="node1" presStyleIdx="1" presStyleCnt="3" custLinFactX="5059" custLinFactNeighborX="100000" custLinFactNeighborY="-44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B7BFF2-9A0B-4A0D-B210-150BE57109E8}" type="pres">
      <dgm:prSet presAssocID="{C3B3E3B3-7F4C-4AF4-ABAF-D4E6153CE828}" presName="negativeSpace" presStyleCnt="0"/>
      <dgm:spPr/>
    </dgm:pt>
    <dgm:pt modelId="{BF84F80D-F617-449D-AEEE-F8C1C5C2A06A}" type="pres">
      <dgm:prSet presAssocID="{C3B3E3B3-7F4C-4AF4-ABAF-D4E6153CE828}" presName="childText" presStyleLbl="conFgAcc1" presStyleIdx="1" presStyleCnt="3">
        <dgm:presLayoutVars>
          <dgm:bulletEnabled val="1"/>
        </dgm:presLayoutVars>
      </dgm:prSet>
      <dgm:spPr/>
    </dgm:pt>
    <dgm:pt modelId="{68750EA7-F640-451C-B335-7CB0D1D21B05}" type="pres">
      <dgm:prSet presAssocID="{86505E30-5D5C-486E-9D84-6F7E2AEFDB9C}" presName="spaceBetweenRectangles" presStyleCnt="0"/>
      <dgm:spPr/>
    </dgm:pt>
    <dgm:pt modelId="{E2701D6A-A6F2-4C9C-BFD5-AAF3C10650CC}" type="pres">
      <dgm:prSet presAssocID="{A48D9BB4-99AF-4CC5-BE77-0D190CE70FE6}" presName="parentLin" presStyleCnt="0"/>
      <dgm:spPr/>
    </dgm:pt>
    <dgm:pt modelId="{75686012-58D0-44EA-AEA9-5DEB1774A920}" type="pres">
      <dgm:prSet presAssocID="{A48D9BB4-99AF-4CC5-BE77-0D190CE70FE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D26098AF-92A3-4E81-A163-8DA255A42D61}" type="pres">
      <dgm:prSet presAssocID="{A48D9BB4-99AF-4CC5-BE77-0D190CE70FE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58989D-0A30-4C6A-9186-0BC99FF181F6}" type="pres">
      <dgm:prSet presAssocID="{A48D9BB4-99AF-4CC5-BE77-0D190CE70FE6}" presName="negativeSpace" presStyleCnt="0"/>
      <dgm:spPr/>
    </dgm:pt>
    <dgm:pt modelId="{1F44C828-543E-45EF-8ED1-760E404FE5C3}" type="pres">
      <dgm:prSet presAssocID="{A48D9BB4-99AF-4CC5-BE77-0D190CE70FE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4FC6B58-F0FF-48F0-B206-618A0E8FD4C0}" type="presOf" srcId="{64FD24C9-252E-4AF5-9BF0-EE0271CA681D}" destId="{066C4830-1331-4980-B862-02526C90A822}" srcOrd="1" destOrd="0" presId="urn:microsoft.com/office/officeart/2005/8/layout/list1"/>
    <dgm:cxn modelId="{A0E35201-201A-4832-BC74-5AA62AA2868A}" type="presOf" srcId="{C3B3E3B3-7F4C-4AF4-ABAF-D4E6153CE828}" destId="{151F61B4-13B3-412F-A249-6154ADB4233D}" srcOrd="0" destOrd="0" presId="urn:microsoft.com/office/officeart/2005/8/layout/list1"/>
    <dgm:cxn modelId="{E2278820-9AFB-4EB3-8BE0-35981D7FAC8F}" type="presOf" srcId="{C3B3E3B3-7F4C-4AF4-ABAF-D4E6153CE828}" destId="{F03DE957-E9BF-472E-B6E3-899300F0DF41}" srcOrd="1" destOrd="0" presId="urn:microsoft.com/office/officeart/2005/8/layout/list1"/>
    <dgm:cxn modelId="{570C9B85-4816-40C2-9BF8-BF072C5E8424}" srcId="{44F238BD-7BE8-4B61-A9F2-3444BB951C8C}" destId="{C3B3E3B3-7F4C-4AF4-ABAF-D4E6153CE828}" srcOrd="1" destOrd="0" parTransId="{CCD936B5-2E74-4D24-8528-B72C15FA7DA6}" sibTransId="{86505E30-5D5C-486E-9D84-6F7E2AEFDB9C}"/>
    <dgm:cxn modelId="{4223AC09-1E93-467F-A78B-38997E7CEC24}" type="presOf" srcId="{A48D9BB4-99AF-4CC5-BE77-0D190CE70FE6}" destId="{D26098AF-92A3-4E81-A163-8DA255A42D61}" srcOrd="1" destOrd="0" presId="urn:microsoft.com/office/officeart/2005/8/layout/list1"/>
    <dgm:cxn modelId="{527F1378-630B-410B-8681-DE29E88A54B1}" type="presOf" srcId="{44F238BD-7BE8-4B61-A9F2-3444BB951C8C}" destId="{C40C46B9-8D40-4218-A24F-9E1C7E6E3096}" srcOrd="0" destOrd="0" presId="urn:microsoft.com/office/officeart/2005/8/layout/list1"/>
    <dgm:cxn modelId="{DC7949C2-1797-47E1-927A-3D5586B82825}" srcId="{44F238BD-7BE8-4B61-A9F2-3444BB951C8C}" destId="{A48D9BB4-99AF-4CC5-BE77-0D190CE70FE6}" srcOrd="2" destOrd="0" parTransId="{A48C07A9-ADDE-4542-8762-7656D689F4AF}" sibTransId="{09FD3421-B8FD-4081-AF00-8854726340C6}"/>
    <dgm:cxn modelId="{1BAD9523-E727-479C-809D-6B579878C7C0}" type="presOf" srcId="{64FD24C9-252E-4AF5-9BF0-EE0271CA681D}" destId="{2D018218-61C5-4CC1-9719-EDEAAD3AA836}" srcOrd="0" destOrd="0" presId="urn:microsoft.com/office/officeart/2005/8/layout/list1"/>
    <dgm:cxn modelId="{E4511865-20C5-4B39-8836-69AEA9C32222}" type="presOf" srcId="{A48D9BB4-99AF-4CC5-BE77-0D190CE70FE6}" destId="{75686012-58D0-44EA-AEA9-5DEB1774A920}" srcOrd="0" destOrd="0" presId="urn:microsoft.com/office/officeart/2005/8/layout/list1"/>
    <dgm:cxn modelId="{290F3AD4-0855-46E6-9D0E-D30FA569463A}" srcId="{44F238BD-7BE8-4B61-A9F2-3444BB951C8C}" destId="{64FD24C9-252E-4AF5-9BF0-EE0271CA681D}" srcOrd="0" destOrd="0" parTransId="{465B2923-F7A6-4823-AE1E-6C19C07223B1}" sibTransId="{6FB47F46-436F-462B-9E43-D6DFC79A2405}"/>
    <dgm:cxn modelId="{BDF25111-DE4D-48AA-8F9F-0361C3C65161}" type="presParOf" srcId="{C40C46B9-8D40-4218-A24F-9E1C7E6E3096}" destId="{6FAD645E-0898-4C46-922A-B7F85DC61F04}" srcOrd="0" destOrd="0" presId="urn:microsoft.com/office/officeart/2005/8/layout/list1"/>
    <dgm:cxn modelId="{8C524167-BF0E-4610-8BCB-B252FF688F16}" type="presParOf" srcId="{6FAD645E-0898-4C46-922A-B7F85DC61F04}" destId="{2D018218-61C5-4CC1-9719-EDEAAD3AA836}" srcOrd="0" destOrd="0" presId="urn:microsoft.com/office/officeart/2005/8/layout/list1"/>
    <dgm:cxn modelId="{F22875AE-C0D8-4DD9-B32C-B0A0588B8A8B}" type="presParOf" srcId="{6FAD645E-0898-4C46-922A-B7F85DC61F04}" destId="{066C4830-1331-4980-B862-02526C90A822}" srcOrd="1" destOrd="0" presId="urn:microsoft.com/office/officeart/2005/8/layout/list1"/>
    <dgm:cxn modelId="{46128AC0-3C90-4B1B-8903-43A8C33B0A4A}" type="presParOf" srcId="{C40C46B9-8D40-4218-A24F-9E1C7E6E3096}" destId="{054B9BDF-EB13-46F2-8D49-AB2EF82E13E0}" srcOrd="1" destOrd="0" presId="urn:microsoft.com/office/officeart/2005/8/layout/list1"/>
    <dgm:cxn modelId="{DC024FF3-D16E-4173-97C5-936CBC50F894}" type="presParOf" srcId="{C40C46B9-8D40-4218-A24F-9E1C7E6E3096}" destId="{6BF269DA-A5BA-4C5B-9864-822433F4D471}" srcOrd="2" destOrd="0" presId="urn:microsoft.com/office/officeart/2005/8/layout/list1"/>
    <dgm:cxn modelId="{C0A5D9FA-25AE-4648-95C8-7C486EAC22B7}" type="presParOf" srcId="{C40C46B9-8D40-4218-A24F-9E1C7E6E3096}" destId="{69F7931A-2258-41E6-A809-98DD6C77CFC5}" srcOrd="3" destOrd="0" presId="urn:microsoft.com/office/officeart/2005/8/layout/list1"/>
    <dgm:cxn modelId="{B00057B4-316E-43F7-AE90-79797F33A53B}" type="presParOf" srcId="{C40C46B9-8D40-4218-A24F-9E1C7E6E3096}" destId="{A60171B3-1933-485B-AC7D-1FE587803217}" srcOrd="4" destOrd="0" presId="urn:microsoft.com/office/officeart/2005/8/layout/list1"/>
    <dgm:cxn modelId="{C4D0115A-4C30-4A35-96AE-F3317578894D}" type="presParOf" srcId="{A60171B3-1933-485B-AC7D-1FE587803217}" destId="{151F61B4-13B3-412F-A249-6154ADB4233D}" srcOrd="0" destOrd="0" presId="urn:microsoft.com/office/officeart/2005/8/layout/list1"/>
    <dgm:cxn modelId="{613D69F2-9885-4DEA-8231-B34092BBDC24}" type="presParOf" srcId="{A60171B3-1933-485B-AC7D-1FE587803217}" destId="{F03DE957-E9BF-472E-B6E3-899300F0DF41}" srcOrd="1" destOrd="0" presId="urn:microsoft.com/office/officeart/2005/8/layout/list1"/>
    <dgm:cxn modelId="{93759A21-770C-4FFF-95F4-BF77C4C97498}" type="presParOf" srcId="{C40C46B9-8D40-4218-A24F-9E1C7E6E3096}" destId="{1DB7BFF2-9A0B-4A0D-B210-150BE57109E8}" srcOrd="5" destOrd="0" presId="urn:microsoft.com/office/officeart/2005/8/layout/list1"/>
    <dgm:cxn modelId="{38E9BB67-4289-417A-9F48-2652BD93334F}" type="presParOf" srcId="{C40C46B9-8D40-4218-A24F-9E1C7E6E3096}" destId="{BF84F80D-F617-449D-AEEE-F8C1C5C2A06A}" srcOrd="6" destOrd="0" presId="urn:microsoft.com/office/officeart/2005/8/layout/list1"/>
    <dgm:cxn modelId="{78501865-80D5-4A27-8FA7-DFA3BDB92CB9}" type="presParOf" srcId="{C40C46B9-8D40-4218-A24F-9E1C7E6E3096}" destId="{68750EA7-F640-451C-B335-7CB0D1D21B05}" srcOrd="7" destOrd="0" presId="urn:microsoft.com/office/officeart/2005/8/layout/list1"/>
    <dgm:cxn modelId="{EAF64110-F62F-4C86-87F1-0BE86CB62D20}" type="presParOf" srcId="{C40C46B9-8D40-4218-A24F-9E1C7E6E3096}" destId="{E2701D6A-A6F2-4C9C-BFD5-AAF3C10650CC}" srcOrd="8" destOrd="0" presId="urn:microsoft.com/office/officeart/2005/8/layout/list1"/>
    <dgm:cxn modelId="{610FDD25-88EE-4C78-9FBB-11F1A1C60A7C}" type="presParOf" srcId="{E2701D6A-A6F2-4C9C-BFD5-AAF3C10650CC}" destId="{75686012-58D0-44EA-AEA9-5DEB1774A920}" srcOrd="0" destOrd="0" presId="urn:microsoft.com/office/officeart/2005/8/layout/list1"/>
    <dgm:cxn modelId="{85E78571-A3E8-49B1-80C9-D09C0AAABBFB}" type="presParOf" srcId="{E2701D6A-A6F2-4C9C-BFD5-AAF3C10650CC}" destId="{D26098AF-92A3-4E81-A163-8DA255A42D61}" srcOrd="1" destOrd="0" presId="urn:microsoft.com/office/officeart/2005/8/layout/list1"/>
    <dgm:cxn modelId="{9324E0CA-557C-4F01-9959-DBFA0414D560}" type="presParOf" srcId="{C40C46B9-8D40-4218-A24F-9E1C7E6E3096}" destId="{5158989D-0A30-4C6A-9186-0BC99FF181F6}" srcOrd="9" destOrd="0" presId="urn:microsoft.com/office/officeart/2005/8/layout/list1"/>
    <dgm:cxn modelId="{D2D5474C-445F-448B-825A-F7A8D467391B}" type="presParOf" srcId="{C40C46B9-8D40-4218-A24F-9E1C7E6E3096}" destId="{1F44C828-543E-45EF-8ED1-760E404FE5C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4F238BD-7BE8-4B61-A9F2-3444BB951C8C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4FD24C9-252E-4AF5-9BF0-EE0271CA681D}">
      <dgm:prSet phldrT="[Текст]" custT="1"/>
      <dgm:spPr/>
      <dgm:t>
        <a:bodyPr/>
        <a:lstStyle/>
        <a:p>
          <a:r>
            <a:rPr lang="ru-RU" sz="1800" dirty="0" smtClean="0"/>
            <a:t>А) невозможность переброски немецких армий « Север»для взятия Москвы</a:t>
          </a:r>
          <a:endParaRPr lang="ru-RU" sz="1800" dirty="0"/>
        </a:p>
      </dgm:t>
    </dgm:pt>
    <dgm:pt modelId="{465B2923-F7A6-4823-AE1E-6C19C07223B1}" type="parTrans" cxnId="{290F3AD4-0855-46E6-9D0E-D30FA569463A}">
      <dgm:prSet/>
      <dgm:spPr/>
      <dgm:t>
        <a:bodyPr/>
        <a:lstStyle/>
        <a:p>
          <a:endParaRPr lang="ru-RU"/>
        </a:p>
      </dgm:t>
    </dgm:pt>
    <dgm:pt modelId="{6FB47F46-436F-462B-9E43-D6DFC79A2405}" type="sibTrans" cxnId="{290F3AD4-0855-46E6-9D0E-D30FA569463A}">
      <dgm:prSet/>
      <dgm:spPr/>
      <dgm:t>
        <a:bodyPr/>
        <a:lstStyle/>
        <a:p>
          <a:endParaRPr lang="ru-RU"/>
        </a:p>
      </dgm:t>
    </dgm:pt>
    <dgm:pt modelId="{C3B3E3B3-7F4C-4AF4-ABAF-D4E6153CE828}">
      <dgm:prSet phldrT="[Текст]" custT="1"/>
      <dgm:spPr/>
      <dgm:t>
        <a:bodyPr/>
        <a:lstStyle/>
        <a:p>
          <a:r>
            <a:rPr lang="ru-RU" sz="1800" dirty="0" smtClean="0"/>
            <a:t>Б)открытие второго фронта в Европе</a:t>
          </a:r>
          <a:endParaRPr lang="ru-RU" sz="1800" dirty="0"/>
        </a:p>
      </dgm:t>
    </dgm:pt>
    <dgm:pt modelId="{CCD936B5-2E74-4D24-8528-B72C15FA7DA6}" type="parTrans" cxnId="{570C9B85-4816-40C2-9BF8-BF072C5E8424}">
      <dgm:prSet/>
      <dgm:spPr/>
      <dgm:t>
        <a:bodyPr/>
        <a:lstStyle/>
        <a:p>
          <a:endParaRPr lang="ru-RU"/>
        </a:p>
      </dgm:t>
    </dgm:pt>
    <dgm:pt modelId="{86505E30-5D5C-486E-9D84-6F7E2AEFDB9C}" type="sibTrans" cxnId="{570C9B85-4816-40C2-9BF8-BF072C5E8424}">
      <dgm:prSet/>
      <dgm:spPr/>
      <dgm:t>
        <a:bodyPr/>
        <a:lstStyle/>
        <a:p>
          <a:endParaRPr lang="ru-RU"/>
        </a:p>
      </dgm:t>
    </dgm:pt>
    <dgm:pt modelId="{A48D9BB4-99AF-4CC5-BE77-0D190CE70FE6}">
      <dgm:prSet phldrT="[Текст]" custT="1"/>
      <dgm:spPr/>
      <dgm:t>
        <a:bodyPr/>
        <a:lstStyle/>
        <a:p>
          <a:r>
            <a:rPr lang="ru-RU" sz="1800" dirty="0" smtClean="0"/>
            <a:t>В)отказ Японии вступать в войну против СССР</a:t>
          </a:r>
          <a:endParaRPr lang="ru-RU" sz="1800" dirty="0"/>
        </a:p>
      </dgm:t>
    </dgm:pt>
    <dgm:pt modelId="{A48C07A9-ADDE-4542-8762-7656D689F4AF}" type="parTrans" cxnId="{DC7949C2-1797-47E1-927A-3D5586B82825}">
      <dgm:prSet/>
      <dgm:spPr/>
      <dgm:t>
        <a:bodyPr/>
        <a:lstStyle/>
        <a:p>
          <a:endParaRPr lang="ru-RU"/>
        </a:p>
      </dgm:t>
    </dgm:pt>
    <dgm:pt modelId="{09FD3421-B8FD-4081-AF00-8854726340C6}" type="sibTrans" cxnId="{DC7949C2-1797-47E1-927A-3D5586B82825}">
      <dgm:prSet/>
      <dgm:spPr/>
      <dgm:t>
        <a:bodyPr/>
        <a:lstStyle/>
        <a:p>
          <a:endParaRPr lang="ru-RU"/>
        </a:p>
      </dgm:t>
    </dgm:pt>
    <dgm:pt modelId="{C40C46B9-8D40-4218-A24F-9E1C7E6E3096}" type="pres">
      <dgm:prSet presAssocID="{44F238BD-7BE8-4B61-A9F2-3444BB951C8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AD645E-0898-4C46-922A-B7F85DC61F04}" type="pres">
      <dgm:prSet presAssocID="{64FD24C9-252E-4AF5-9BF0-EE0271CA681D}" presName="parentLin" presStyleCnt="0"/>
      <dgm:spPr/>
    </dgm:pt>
    <dgm:pt modelId="{2D018218-61C5-4CC1-9719-EDEAAD3AA836}" type="pres">
      <dgm:prSet presAssocID="{64FD24C9-252E-4AF5-9BF0-EE0271CA681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66C4830-1331-4980-B862-02526C90A822}" type="pres">
      <dgm:prSet presAssocID="{64FD24C9-252E-4AF5-9BF0-EE0271CA681D}" presName="parentText" presStyleLbl="node1" presStyleIdx="0" presStyleCnt="3" custScaleX="105457" custScaleY="424632" custLinFactNeighborX="-2689" custLinFactNeighborY="206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4B9BDF-EB13-46F2-8D49-AB2EF82E13E0}" type="pres">
      <dgm:prSet presAssocID="{64FD24C9-252E-4AF5-9BF0-EE0271CA681D}" presName="negativeSpace" presStyleCnt="0"/>
      <dgm:spPr/>
    </dgm:pt>
    <dgm:pt modelId="{6BF269DA-A5BA-4C5B-9864-822433F4D471}" type="pres">
      <dgm:prSet presAssocID="{64FD24C9-252E-4AF5-9BF0-EE0271CA681D}" presName="childText" presStyleLbl="conFgAcc1" presStyleIdx="0" presStyleCnt="3">
        <dgm:presLayoutVars>
          <dgm:bulletEnabled val="1"/>
        </dgm:presLayoutVars>
      </dgm:prSet>
      <dgm:spPr/>
    </dgm:pt>
    <dgm:pt modelId="{69F7931A-2258-41E6-A809-98DD6C77CFC5}" type="pres">
      <dgm:prSet presAssocID="{6FB47F46-436F-462B-9E43-D6DFC79A2405}" presName="spaceBetweenRectangles" presStyleCnt="0"/>
      <dgm:spPr/>
    </dgm:pt>
    <dgm:pt modelId="{A60171B3-1933-485B-AC7D-1FE587803217}" type="pres">
      <dgm:prSet presAssocID="{C3B3E3B3-7F4C-4AF4-ABAF-D4E6153CE828}" presName="parentLin" presStyleCnt="0"/>
      <dgm:spPr/>
    </dgm:pt>
    <dgm:pt modelId="{151F61B4-13B3-412F-A249-6154ADB4233D}" type="pres">
      <dgm:prSet presAssocID="{C3B3E3B3-7F4C-4AF4-ABAF-D4E6153CE82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03DE957-E9BF-472E-B6E3-899300F0DF41}" type="pres">
      <dgm:prSet presAssocID="{C3B3E3B3-7F4C-4AF4-ABAF-D4E6153CE828}" presName="parentText" presStyleLbl="node1" presStyleIdx="1" presStyleCnt="3" custScaleX="102480" custScaleY="363998" custLinFactNeighborX="-37445" custLinFactNeighborY="608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B7BFF2-9A0B-4A0D-B210-150BE57109E8}" type="pres">
      <dgm:prSet presAssocID="{C3B3E3B3-7F4C-4AF4-ABAF-D4E6153CE828}" presName="negativeSpace" presStyleCnt="0"/>
      <dgm:spPr/>
    </dgm:pt>
    <dgm:pt modelId="{BF84F80D-F617-449D-AEEE-F8C1C5C2A06A}" type="pres">
      <dgm:prSet presAssocID="{C3B3E3B3-7F4C-4AF4-ABAF-D4E6153CE828}" presName="childText" presStyleLbl="conFgAcc1" presStyleIdx="1" presStyleCnt="3">
        <dgm:presLayoutVars>
          <dgm:bulletEnabled val="1"/>
        </dgm:presLayoutVars>
      </dgm:prSet>
      <dgm:spPr/>
    </dgm:pt>
    <dgm:pt modelId="{68750EA7-F640-451C-B335-7CB0D1D21B05}" type="pres">
      <dgm:prSet presAssocID="{86505E30-5D5C-486E-9D84-6F7E2AEFDB9C}" presName="spaceBetweenRectangles" presStyleCnt="0"/>
      <dgm:spPr/>
    </dgm:pt>
    <dgm:pt modelId="{E2701D6A-A6F2-4C9C-BFD5-AAF3C10650CC}" type="pres">
      <dgm:prSet presAssocID="{A48D9BB4-99AF-4CC5-BE77-0D190CE70FE6}" presName="parentLin" presStyleCnt="0"/>
      <dgm:spPr/>
    </dgm:pt>
    <dgm:pt modelId="{75686012-58D0-44EA-AEA9-5DEB1774A920}" type="pres">
      <dgm:prSet presAssocID="{A48D9BB4-99AF-4CC5-BE77-0D190CE70FE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D26098AF-92A3-4E81-A163-8DA255A42D61}" type="pres">
      <dgm:prSet presAssocID="{A48D9BB4-99AF-4CC5-BE77-0D190CE70FE6}" presName="parentText" presStyleLbl="node1" presStyleIdx="2" presStyleCnt="3" custScaleX="102480" custScaleY="413499" custLinFactNeighborX="-20067" custLinFactNeighborY="328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58989D-0A30-4C6A-9186-0BC99FF181F6}" type="pres">
      <dgm:prSet presAssocID="{A48D9BB4-99AF-4CC5-BE77-0D190CE70FE6}" presName="negativeSpace" presStyleCnt="0"/>
      <dgm:spPr/>
    </dgm:pt>
    <dgm:pt modelId="{1F44C828-543E-45EF-8ED1-760E404FE5C3}" type="pres">
      <dgm:prSet presAssocID="{A48D9BB4-99AF-4CC5-BE77-0D190CE70FE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40F1F0D-65D7-46BB-AD9D-9B96DF1BB8B2}" type="presOf" srcId="{64FD24C9-252E-4AF5-9BF0-EE0271CA681D}" destId="{2D018218-61C5-4CC1-9719-EDEAAD3AA836}" srcOrd="0" destOrd="0" presId="urn:microsoft.com/office/officeart/2005/8/layout/list1"/>
    <dgm:cxn modelId="{570C9B85-4816-40C2-9BF8-BF072C5E8424}" srcId="{44F238BD-7BE8-4B61-A9F2-3444BB951C8C}" destId="{C3B3E3B3-7F4C-4AF4-ABAF-D4E6153CE828}" srcOrd="1" destOrd="0" parTransId="{CCD936B5-2E74-4D24-8528-B72C15FA7DA6}" sibTransId="{86505E30-5D5C-486E-9D84-6F7E2AEFDB9C}"/>
    <dgm:cxn modelId="{7047EBA8-1C2B-41A3-A05C-FA4225B59362}" type="presOf" srcId="{C3B3E3B3-7F4C-4AF4-ABAF-D4E6153CE828}" destId="{F03DE957-E9BF-472E-B6E3-899300F0DF41}" srcOrd="1" destOrd="0" presId="urn:microsoft.com/office/officeart/2005/8/layout/list1"/>
    <dgm:cxn modelId="{9DD3F4C9-8CB2-4841-A33C-F504E68CCCDB}" type="presOf" srcId="{44F238BD-7BE8-4B61-A9F2-3444BB951C8C}" destId="{C40C46B9-8D40-4218-A24F-9E1C7E6E3096}" srcOrd="0" destOrd="0" presId="urn:microsoft.com/office/officeart/2005/8/layout/list1"/>
    <dgm:cxn modelId="{C71EFA94-2669-4452-9935-8CC0CD7B7D4D}" type="presOf" srcId="{A48D9BB4-99AF-4CC5-BE77-0D190CE70FE6}" destId="{75686012-58D0-44EA-AEA9-5DEB1774A920}" srcOrd="0" destOrd="0" presId="urn:microsoft.com/office/officeart/2005/8/layout/list1"/>
    <dgm:cxn modelId="{DC7949C2-1797-47E1-927A-3D5586B82825}" srcId="{44F238BD-7BE8-4B61-A9F2-3444BB951C8C}" destId="{A48D9BB4-99AF-4CC5-BE77-0D190CE70FE6}" srcOrd="2" destOrd="0" parTransId="{A48C07A9-ADDE-4542-8762-7656D689F4AF}" sibTransId="{09FD3421-B8FD-4081-AF00-8854726340C6}"/>
    <dgm:cxn modelId="{685422C7-1EE3-4D26-AC9E-8E561CBED009}" type="presOf" srcId="{A48D9BB4-99AF-4CC5-BE77-0D190CE70FE6}" destId="{D26098AF-92A3-4E81-A163-8DA255A42D61}" srcOrd="1" destOrd="0" presId="urn:microsoft.com/office/officeart/2005/8/layout/list1"/>
    <dgm:cxn modelId="{E432361C-AA62-45CA-AE91-58888E3D6F22}" type="presOf" srcId="{C3B3E3B3-7F4C-4AF4-ABAF-D4E6153CE828}" destId="{151F61B4-13B3-412F-A249-6154ADB4233D}" srcOrd="0" destOrd="0" presId="urn:microsoft.com/office/officeart/2005/8/layout/list1"/>
    <dgm:cxn modelId="{3AB06601-FC31-429A-B337-809280D69C02}" type="presOf" srcId="{64FD24C9-252E-4AF5-9BF0-EE0271CA681D}" destId="{066C4830-1331-4980-B862-02526C90A822}" srcOrd="1" destOrd="0" presId="urn:microsoft.com/office/officeart/2005/8/layout/list1"/>
    <dgm:cxn modelId="{290F3AD4-0855-46E6-9D0E-D30FA569463A}" srcId="{44F238BD-7BE8-4B61-A9F2-3444BB951C8C}" destId="{64FD24C9-252E-4AF5-9BF0-EE0271CA681D}" srcOrd="0" destOrd="0" parTransId="{465B2923-F7A6-4823-AE1E-6C19C07223B1}" sibTransId="{6FB47F46-436F-462B-9E43-D6DFC79A2405}"/>
    <dgm:cxn modelId="{B415ADB4-EDDE-48E8-8926-7F03C31BAA6A}" type="presParOf" srcId="{C40C46B9-8D40-4218-A24F-9E1C7E6E3096}" destId="{6FAD645E-0898-4C46-922A-B7F85DC61F04}" srcOrd="0" destOrd="0" presId="urn:microsoft.com/office/officeart/2005/8/layout/list1"/>
    <dgm:cxn modelId="{2A8740FB-AB44-4BB4-8E03-14E00687D150}" type="presParOf" srcId="{6FAD645E-0898-4C46-922A-B7F85DC61F04}" destId="{2D018218-61C5-4CC1-9719-EDEAAD3AA836}" srcOrd="0" destOrd="0" presId="urn:microsoft.com/office/officeart/2005/8/layout/list1"/>
    <dgm:cxn modelId="{F13EEEB1-51EF-4044-BCF0-A7A96FF06E59}" type="presParOf" srcId="{6FAD645E-0898-4C46-922A-B7F85DC61F04}" destId="{066C4830-1331-4980-B862-02526C90A822}" srcOrd="1" destOrd="0" presId="urn:microsoft.com/office/officeart/2005/8/layout/list1"/>
    <dgm:cxn modelId="{7ED24648-3956-4C9D-9F33-E9B159925E1F}" type="presParOf" srcId="{C40C46B9-8D40-4218-A24F-9E1C7E6E3096}" destId="{054B9BDF-EB13-46F2-8D49-AB2EF82E13E0}" srcOrd="1" destOrd="0" presId="urn:microsoft.com/office/officeart/2005/8/layout/list1"/>
    <dgm:cxn modelId="{87ADA602-447B-469D-95D4-9A1D2A29680C}" type="presParOf" srcId="{C40C46B9-8D40-4218-A24F-9E1C7E6E3096}" destId="{6BF269DA-A5BA-4C5B-9864-822433F4D471}" srcOrd="2" destOrd="0" presId="urn:microsoft.com/office/officeart/2005/8/layout/list1"/>
    <dgm:cxn modelId="{DF0F2BEC-B48B-453C-8524-3FC89A9E38A0}" type="presParOf" srcId="{C40C46B9-8D40-4218-A24F-9E1C7E6E3096}" destId="{69F7931A-2258-41E6-A809-98DD6C77CFC5}" srcOrd="3" destOrd="0" presId="urn:microsoft.com/office/officeart/2005/8/layout/list1"/>
    <dgm:cxn modelId="{C73123E9-5CB6-4D49-B176-235A5B610838}" type="presParOf" srcId="{C40C46B9-8D40-4218-A24F-9E1C7E6E3096}" destId="{A60171B3-1933-485B-AC7D-1FE587803217}" srcOrd="4" destOrd="0" presId="urn:microsoft.com/office/officeart/2005/8/layout/list1"/>
    <dgm:cxn modelId="{E57B3E19-99D9-4229-BDB2-06D6A370B2B2}" type="presParOf" srcId="{A60171B3-1933-485B-AC7D-1FE587803217}" destId="{151F61B4-13B3-412F-A249-6154ADB4233D}" srcOrd="0" destOrd="0" presId="urn:microsoft.com/office/officeart/2005/8/layout/list1"/>
    <dgm:cxn modelId="{8FBBF2D3-2734-47F2-A906-BEEB5D52580D}" type="presParOf" srcId="{A60171B3-1933-485B-AC7D-1FE587803217}" destId="{F03DE957-E9BF-472E-B6E3-899300F0DF41}" srcOrd="1" destOrd="0" presId="urn:microsoft.com/office/officeart/2005/8/layout/list1"/>
    <dgm:cxn modelId="{AFAAD192-45D3-4B3C-8B92-336DE68928E8}" type="presParOf" srcId="{C40C46B9-8D40-4218-A24F-9E1C7E6E3096}" destId="{1DB7BFF2-9A0B-4A0D-B210-150BE57109E8}" srcOrd="5" destOrd="0" presId="urn:microsoft.com/office/officeart/2005/8/layout/list1"/>
    <dgm:cxn modelId="{87D50391-5EFD-405A-B562-F1E9A66D38AA}" type="presParOf" srcId="{C40C46B9-8D40-4218-A24F-9E1C7E6E3096}" destId="{BF84F80D-F617-449D-AEEE-F8C1C5C2A06A}" srcOrd="6" destOrd="0" presId="urn:microsoft.com/office/officeart/2005/8/layout/list1"/>
    <dgm:cxn modelId="{866CF71B-6D59-41DD-91B0-F9CAB65BCF11}" type="presParOf" srcId="{C40C46B9-8D40-4218-A24F-9E1C7E6E3096}" destId="{68750EA7-F640-451C-B335-7CB0D1D21B05}" srcOrd="7" destOrd="0" presId="urn:microsoft.com/office/officeart/2005/8/layout/list1"/>
    <dgm:cxn modelId="{9259028C-1598-430B-9A3D-59DF4570A96E}" type="presParOf" srcId="{C40C46B9-8D40-4218-A24F-9E1C7E6E3096}" destId="{E2701D6A-A6F2-4C9C-BFD5-AAF3C10650CC}" srcOrd="8" destOrd="0" presId="urn:microsoft.com/office/officeart/2005/8/layout/list1"/>
    <dgm:cxn modelId="{6848458C-4EC9-4815-8975-CF94247AF5AD}" type="presParOf" srcId="{E2701D6A-A6F2-4C9C-BFD5-AAF3C10650CC}" destId="{75686012-58D0-44EA-AEA9-5DEB1774A920}" srcOrd="0" destOrd="0" presId="urn:microsoft.com/office/officeart/2005/8/layout/list1"/>
    <dgm:cxn modelId="{9F5D3B35-CD3C-4E27-BF44-FF98CDEF0EFE}" type="presParOf" srcId="{E2701D6A-A6F2-4C9C-BFD5-AAF3C10650CC}" destId="{D26098AF-92A3-4E81-A163-8DA255A42D61}" srcOrd="1" destOrd="0" presId="urn:microsoft.com/office/officeart/2005/8/layout/list1"/>
    <dgm:cxn modelId="{0597DF7A-C202-4EDF-AF0A-7CDB253ACC9A}" type="presParOf" srcId="{C40C46B9-8D40-4218-A24F-9E1C7E6E3096}" destId="{5158989D-0A30-4C6A-9186-0BC99FF181F6}" srcOrd="9" destOrd="0" presId="urn:microsoft.com/office/officeart/2005/8/layout/list1"/>
    <dgm:cxn modelId="{02EBBD55-F08B-4BCA-8576-30B33EC7C8B5}" type="presParOf" srcId="{C40C46B9-8D40-4218-A24F-9E1C7E6E3096}" destId="{1F44C828-543E-45EF-8ED1-760E404FE5C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4F238BD-7BE8-4B61-A9F2-3444BB951C8C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4FD24C9-252E-4AF5-9BF0-EE0271CA681D}">
      <dgm:prSet phldrT="[Текст]"/>
      <dgm:spPr/>
      <dgm:t>
        <a:bodyPr/>
        <a:lstStyle/>
        <a:p>
          <a:r>
            <a:rPr lang="ru-RU" dirty="0" smtClean="0"/>
            <a:t>А) 17.07.1942</a:t>
          </a:r>
          <a:endParaRPr lang="ru-RU" dirty="0"/>
        </a:p>
      </dgm:t>
    </dgm:pt>
    <dgm:pt modelId="{465B2923-F7A6-4823-AE1E-6C19C07223B1}" type="parTrans" cxnId="{290F3AD4-0855-46E6-9D0E-D30FA569463A}">
      <dgm:prSet/>
      <dgm:spPr/>
      <dgm:t>
        <a:bodyPr/>
        <a:lstStyle/>
        <a:p>
          <a:endParaRPr lang="ru-RU"/>
        </a:p>
      </dgm:t>
    </dgm:pt>
    <dgm:pt modelId="{6FB47F46-436F-462B-9E43-D6DFC79A2405}" type="sibTrans" cxnId="{290F3AD4-0855-46E6-9D0E-D30FA569463A}">
      <dgm:prSet/>
      <dgm:spPr/>
      <dgm:t>
        <a:bodyPr/>
        <a:lstStyle/>
        <a:p>
          <a:endParaRPr lang="ru-RU"/>
        </a:p>
      </dgm:t>
    </dgm:pt>
    <dgm:pt modelId="{C3B3E3B3-7F4C-4AF4-ABAF-D4E6153CE828}">
      <dgm:prSet phldrT="[Текст]"/>
      <dgm:spPr/>
      <dgm:t>
        <a:bodyPr/>
        <a:lstStyle/>
        <a:p>
          <a:r>
            <a:rPr lang="ru-RU" dirty="0" smtClean="0"/>
            <a:t>Б) 17.08. 1942</a:t>
          </a:r>
          <a:endParaRPr lang="ru-RU" dirty="0"/>
        </a:p>
      </dgm:t>
    </dgm:pt>
    <dgm:pt modelId="{CCD936B5-2E74-4D24-8528-B72C15FA7DA6}" type="parTrans" cxnId="{570C9B85-4816-40C2-9BF8-BF072C5E8424}">
      <dgm:prSet/>
      <dgm:spPr/>
      <dgm:t>
        <a:bodyPr/>
        <a:lstStyle/>
        <a:p>
          <a:endParaRPr lang="ru-RU"/>
        </a:p>
      </dgm:t>
    </dgm:pt>
    <dgm:pt modelId="{86505E30-5D5C-486E-9D84-6F7E2AEFDB9C}" type="sibTrans" cxnId="{570C9B85-4816-40C2-9BF8-BF072C5E8424}">
      <dgm:prSet/>
      <dgm:spPr/>
      <dgm:t>
        <a:bodyPr/>
        <a:lstStyle/>
        <a:p>
          <a:endParaRPr lang="ru-RU"/>
        </a:p>
      </dgm:t>
    </dgm:pt>
    <dgm:pt modelId="{A48D9BB4-99AF-4CC5-BE77-0D190CE70FE6}">
      <dgm:prSet phldrT="[Текст]"/>
      <dgm:spPr/>
      <dgm:t>
        <a:bodyPr/>
        <a:lstStyle/>
        <a:p>
          <a:r>
            <a:rPr lang="ru-RU" dirty="0" smtClean="0"/>
            <a:t>В) 21.09.1943</a:t>
          </a:r>
          <a:endParaRPr lang="ru-RU" dirty="0"/>
        </a:p>
      </dgm:t>
    </dgm:pt>
    <dgm:pt modelId="{A48C07A9-ADDE-4542-8762-7656D689F4AF}" type="parTrans" cxnId="{DC7949C2-1797-47E1-927A-3D5586B82825}">
      <dgm:prSet/>
      <dgm:spPr/>
      <dgm:t>
        <a:bodyPr/>
        <a:lstStyle/>
        <a:p>
          <a:endParaRPr lang="ru-RU"/>
        </a:p>
      </dgm:t>
    </dgm:pt>
    <dgm:pt modelId="{09FD3421-B8FD-4081-AF00-8854726340C6}" type="sibTrans" cxnId="{DC7949C2-1797-47E1-927A-3D5586B82825}">
      <dgm:prSet/>
      <dgm:spPr/>
      <dgm:t>
        <a:bodyPr/>
        <a:lstStyle/>
        <a:p>
          <a:endParaRPr lang="ru-RU"/>
        </a:p>
      </dgm:t>
    </dgm:pt>
    <dgm:pt modelId="{C40C46B9-8D40-4218-A24F-9E1C7E6E3096}" type="pres">
      <dgm:prSet presAssocID="{44F238BD-7BE8-4B61-A9F2-3444BB951C8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AD645E-0898-4C46-922A-B7F85DC61F04}" type="pres">
      <dgm:prSet presAssocID="{64FD24C9-252E-4AF5-9BF0-EE0271CA681D}" presName="parentLin" presStyleCnt="0"/>
      <dgm:spPr/>
    </dgm:pt>
    <dgm:pt modelId="{2D018218-61C5-4CC1-9719-EDEAAD3AA836}" type="pres">
      <dgm:prSet presAssocID="{64FD24C9-252E-4AF5-9BF0-EE0271CA681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66C4830-1331-4980-B862-02526C90A822}" type="pres">
      <dgm:prSet presAssocID="{64FD24C9-252E-4AF5-9BF0-EE0271CA681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4B9BDF-EB13-46F2-8D49-AB2EF82E13E0}" type="pres">
      <dgm:prSet presAssocID="{64FD24C9-252E-4AF5-9BF0-EE0271CA681D}" presName="negativeSpace" presStyleCnt="0"/>
      <dgm:spPr/>
    </dgm:pt>
    <dgm:pt modelId="{6BF269DA-A5BA-4C5B-9864-822433F4D471}" type="pres">
      <dgm:prSet presAssocID="{64FD24C9-252E-4AF5-9BF0-EE0271CA681D}" presName="childText" presStyleLbl="conFgAcc1" presStyleIdx="0" presStyleCnt="3">
        <dgm:presLayoutVars>
          <dgm:bulletEnabled val="1"/>
        </dgm:presLayoutVars>
      </dgm:prSet>
      <dgm:spPr/>
    </dgm:pt>
    <dgm:pt modelId="{69F7931A-2258-41E6-A809-98DD6C77CFC5}" type="pres">
      <dgm:prSet presAssocID="{6FB47F46-436F-462B-9E43-D6DFC79A2405}" presName="spaceBetweenRectangles" presStyleCnt="0"/>
      <dgm:spPr/>
    </dgm:pt>
    <dgm:pt modelId="{A60171B3-1933-485B-AC7D-1FE587803217}" type="pres">
      <dgm:prSet presAssocID="{C3B3E3B3-7F4C-4AF4-ABAF-D4E6153CE828}" presName="parentLin" presStyleCnt="0"/>
      <dgm:spPr/>
    </dgm:pt>
    <dgm:pt modelId="{151F61B4-13B3-412F-A249-6154ADB4233D}" type="pres">
      <dgm:prSet presAssocID="{C3B3E3B3-7F4C-4AF4-ABAF-D4E6153CE82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03DE957-E9BF-472E-B6E3-899300F0DF41}" type="pres">
      <dgm:prSet presAssocID="{C3B3E3B3-7F4C-4AF4-ABAF-D4E6153CE82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B7BFF2-9A0B-4A0D-B210-150BE57109E8}" type="pres">
      <dgm:prSet presAssocID="{C3B3E3B3-7F4C-4AF4-ABAF-D4E6153CE828}" presName="negativeSpace" presStyleCnt="0"/>
      <dgm:spPr/>
    </dgm:pt>
    <dgm:pt modelId="{BF84F80D-F617-449D-AEEE-F8C1C5C2A06A}" type="pres">
      <dgm:prSet presAssocID="{C3B3E3B3-7F4C-4AF4-ABAF-D4E6153CE828}" presName="childText" presStyleLbl="conFgAcc1" presStyleIdx="1" presStyleCnt="3">
        <dgm:presLayoutVars>
          <dgm:bulletEnabled val="1"/>
        </dgm:presLayoutVars>
      </dgm:prSet>
      <dgm:spPr/>
    </dgm:pt>
    <dgm:pt modelId="{68750EA7-F640-451C-B335-7CB0D1D21B05}" type="pres">
      <dgm:prSet presAssocID="{86505E30-5D5C-486E-9D84-6F7E2AEFDB9C}" presName="spaceBetweenRectangles" presStyleCnt="0"/>
      <dgm:spPr/>
    </dgm:pt>
    <dgm:pt modelId="{E2701D6A-A6F2-4C9C-BFD5-AAF3C10650CC}" type="pres">
      <dgm:prSet presAssocID="{A48D9BB4-99AF-4CC5-BE77-0D190CE70FE6}" presName="parentLin" presStyleCnt="0"/>
      <dgm:spPr/>
    </dgm:pt>
    <dgm:pt modelId="{75686012-58D0-44EA-AEA9-5DEB1774A920}" type="pres">
      <dgm:prSet presAssocID="{A48D9BB4-99AF-4CC5-BE77-0D190CE70FE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D26098AF-92A3-4E81-A163-8DA255A42D61}" type="pres">
      <dgm:prSet presAssocID="{A48D9BB4-99AF-4CC5-BE77-0D190CE70FE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58989D-0A30-4C6A-9186-0BC99FF181F6}" type="pres">
      <dgm:prSet presAssocID="{A48D9BB4-99AF-4CC5-BE77-0D190CE70FE6}" presName="negativeSpace" presStyleCnt="0"/>
      <dgm:spPr/>
    </dgm:pt>
    <dgm:pt modelId="{1F44C828-543E-45EF-8ED1-760E404FE5C3}" type="pres">
      <dgm:prSet presAssocID="{A48D9BB4-99AF-4CC5-BE77-0D190CE70FE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8C2C6DE-60DE-4A16-BB1B-F6537D91788D}" type="presOf" srcId="{44F238BD-7BE8-4B61-A9F2-3444BB951C8C}" destId="{C40C46B9-8D40-4218-A24F-9E1C7E6E3096}" srcOrd="0" destOrd="0" presId="urn:microsoft.com/office/officeart/2005/8/layout/list1"/>
    <dgm:cxn modelId="{E501B36D-D1E7-46E7-B41F-026796668FC2}" type="presOf" srcId="{C3B3E3B3-7F4C-4AF4-ABAF-D4E6153CE828}" destId="{151F61B4-13B3-412F-A249-6154ADB4233D}" srcOrd="0" destOrd="0" presId="urn:microsoft.com/office/officeart/2005/8/layout/list1"/>
    <dgm:cxn modelId="{BE795F72-4A01-4B03-9101-5C0A8DF1F2E2}" type="presOf" srcId="{64FD24C9-252E-4AF5-9BF0-EE0271CA681D}" destId="{2D018218-61C5-4CC1-9719-EDEAAD3AA836}" srcOrd="0" destOrd="0" presId="urn:microsoft.com/office/officeart/2005/8/layout/list1"/>
    <dgm:cxn modelId="{570C9B85-4816-40C2-9BF8-BF072C5E8424}" srcId="{44F238BD-7BE8-4B61-A9F2-3444BB951C8C}" destId="{C3B3E3B3-7F4C-4AF4-ABAF-D4E6153CE828}" srcOrd="1" destOrd="0" parTransId="{CCD936B5-2E74-4D24-8528-B72C15FA7DA6}" sibTransId="{86505E30-5D5C-486E-9D84-6F7E2AEFDB9C}"/>
    <dgm:cxn modelId="{CC70E99A-5674-494B-8771-56A803446FD1}" type="presOf" srcId="{A48D9BB4-99AF-4CC5-BE77-0D190CE70FE6}" destId="{75686012-58D0-44EA-AEA9-5DEB1774A920}" srcOrd="0" destOrd="0" presId="urn:microsoft.com/office/officeart/2005/8/layout/list1"/>
    <dgm:cxn modelId="{37B402E0-3584-44E9-899A-9EFA8C2B7314}" type="presOf" srcId="{A48D9BB4-99AF-4CC5-BE77-0D190CE70FE6}" destId="{D26098AF-92A3-4E81-A163-8DA255A42D61}" srcOrd="1" destOrd="0" presId="urn:microsoft.com/office/officeart/2005/8/layout/list1"/>
    <dgm:cxn modelId="{03988BBE-EF0D-447F-9A09-68B1896AF058}" type="presOf" srcId="{64FD24C9-252E-4AF5-9BF0-EE0271CA681D}" destId="{066C4830-1331-4980-B862-02526C90A822}" srcOrd="1" destOrd="0" presId="urn:microsoft.com/office/officeart/2005/8/layout/list1"/>
    <dgm:cxn modelId="{DC7949C2-1797-47E1-927A-3D5586B82825}" srcId="{44F238BD-7BE8-4B61-A9F2-3444BB951C8C}" destId="{A48D9BB4-99AF-4CC5-BE77-0D190CE70FE6}" srcOrd="2" destOrd="0" parTransId="{A48C07A9-ADDE-4542-8762-7656D689F4AF}" sibTransId="{09FD3421-B8FD-4081-AF00-8854726340C6}"/>
    <dgm:cxn modelId="{00999652-C6A5-4108-BCD6-E679CDB90A75}" type="presOf" srcId="{C3B3E3B3-7F4C-4AF4-ABAF-D4E6153CE828}" destId="{F03DE957-E9BF-472E-B6E3-899300F0DF41}" srcOrd="1" destOrd="0" presId="urn:microsoft.com/office/officeart/2005/8/layout/list1"/>
    <dgm:cxn modelId="{290F3AD4-0855-46E6-9D0E-D30FA569463A}" srcId="{44F238BD-7BE8-4B61-A9F2-3444BB951C8C}" destId="{64FD24C9-252E-4AF5-9BF0-EE0271CA681D}" srcOrd="0" destOrd="0" parTransId="{465B2923-F7A6-4823-AE1E-6C19C07223B1}" sibTransId="{6FB47F46-436F-462B-9E43-D6DFC79A2405}"/>
    <dgm:cxn modelId="{1CD1DCCF-6153-4528-81DA-7F180C82F379}" type="presParOf" srcId="{C40C46B9-8D40-4218-A24F-9E1C7E6E3096}" destId="{6FAD645E-0898-4C46-922A-B7F85DC61F04}" srcOrd="0" destOrd="0" presId="urn:microsoft.com/office/officeart/2005/8/layout/list1"/>
    <dgm:cxn modelId="{E342FF11-906E-4F78-8E20-5F504F2085BB}" type="presParOf" srcId="{6FAD645E-0898-4C46-922A-B7F85DC61F04}" destId="{2D018218-61C5-4CC1-9719-EDEAAD3AA836}" srcOrd="0" destOrd="0" presId="urn:microsoft.com/office/officeart/2005/8/layout/list1"/>
    <dgm:cxn modelId="{03434B2A-5B5E-402E-A1B8-2D6141E3BF7A}" type="presParOf" srcId="{6FAD645E-0898-4C46-922A-B7F85DC61F04}" destId="{066C4830-1331-4980-B862-02526C90A822}" srcOrd="1" destOrd="0" presId="urn:microsoft.com/office/officeart/2005/8/layout/list1"/>
    <dgm:cxn modelId="{13715082-05F8-44F9-80CA-BB41D508673B}" type="presParOf" srcId="{C40C46B9-8D40-4218-A24F-9E1C7E6E3096}" destId="{054B9BDF-EB13-46F2-8D49-AB2EF82E13E0}" srcOrd="1" destOrd="0" presId="urn:microsoft.com/office/officeart/2005/8/layout/list1"/>
    <dgm:cxn modelId="{77E25C5C-41F2-41D2-9A66-63BBE7076F14}" type="presParOf" srcId="{C40C46B9-8D40-4218-A24F-9E1C7E6E3096}" destId="{6BF269DA-A5BA-4C5B-9864-822433F4D471}" srcOrd="2" destOrd="0" presId="urn:microsoft.com/office/officeart/2005/8/layout/list1"/>
    <dgm:cxn modelId="{5BFB98B1-A4D8-4D9B-A4B5-B2F2046F8CD9}" type="presParOf" srcId="{C40C46B9-8D40-4218-A24F-9E1C7E6E3096}" destId="{69F7931A-2258-41E6-A809-98DD6C77CFC5}" srcOrd="3" destOrd="0" presId="urn:microsoft.com/office/officeart/2005/8/layout/list1"/>
    <dgm:cxn modelId="{46ABD306-A013-4A24-86E4-0F1F443DEB19}" type="presParOf" srcId="{C40C46B9-8D40-4218-A24F-9E1C7E6E3096}" destId="{A60171B3-1933-485B-AC7D-1FE587803217}" srcOrd="4" destOrd="0" presId="urn:microsoft.com/office/officeart/2005/8/layout/list1"/>
    <dgm:cxn modelId="{6F385989-D2AF-4E18-97D7-7671318D24E0}" type="presParOf" srcId="{A60171B3-1933-485B-AC7D-1FE587803217}" destId="{151F61B4-13B3-412F-A249-6154ADB4233D}" srcOrd="0" destOrd="0" presId="urn:microsoft.com/office/officeart/2005/8/layout/list1"/>
    <dgm:cxn modelId="{12C50B92-053C-46FE-83EF-A4B3BADA1B9E}" type="presParOf" srcId="{A60171B3-1933-485B-AC7D-1FE587803217}" destId="{F03DE957-E9BF-472E-B6E3-899300F0DF41}" srcOrd="1" destOrd="0" presId="urn:microsoft.com/office/officeart/2005/8/layout/list1"/>
    <dgm:cxn modelId="{5DB80807-4DE2-4F98-9BE4-0154751D9DB7}" type="presParOf" srcId="{C40C46B9-8D40-4218-A24F-9E1C7E6E3096}" destId="{1DB7BFF2-9A0B-4A0D-B210-150BE57109E8}" srcOrd="5" destOrd="0" presId="urn:microsoft.com/office/officeart/2005/8/layout/list1"/>
    <dgm:cxn modelId="{F023AFAD-328D-4B9C-BAFE-D3E010E6CDE9}" type="presParOf" srcId="{C40C46B9-8D40-4218-A24F-9E1C7E6E3096}" destId="{BF84F80D-F617-449D-AEEE-F8C1C5C2A06A}" srcOrd="6" destOrd="0" presId="urn:microsoft.com/office/officeart/2005/8/layout/list1"/>
    <dgm:cxn modelId="{B3E5ED3E-A9EB-4129-9300-ED30760A36AC}" type="presParOf" srcId="{C40C46B9-8D40-4218-A24F-9E1C7E6E3096}" destId="{68750EA7-F640-451C-B335-7CB0D1D21B05}" srcOrd="7" destOrd="0" presId="urn:microsoft.com/office/officeart/2005/8/layout/list1"/>
    <dgm:cxn modelId="{B6D79BCD-69D7-415F-BFC4-F5256159EB3B}" type="presParOf" srcId="{C40C46B9-8D40-4218-A24F-9E1C7E6E3096}" destId="{E2701D6A-A6F2-4C9C-BFD5-AAF3C10650CC}" srcOrd="8" destOrd="0" presId="urn:microsoft.com/office/officeart/2005/8/layout/list1"/>
    <dgm:cxn modelId="{A5B27D74-B876-4FDF-9C5C-F8E94B905AA3}" type="presParOf" srcId="{E2701D6A-A6F2-4C9C-BFD5-AAF3C10650CC}" destId="{75686012-58D0-44EA-AEA9-5DEB1774A920}" srcOrd="0" destOrd="0" presId="urn:microsoft.com/office/officeart/2005/8/layout/list1"/>
    <dgm:cxn modelId="{654192A9-463E-4A1B-9706-CED800BAF74B}" type="presParOf" srcId="{E2701D6A-A6F2-4C9C-BFD5-AAF3C10650CC}" destId="{D26098AF-92A3-4E81-A163-8DA255A42D61}" srcOrd="1" destOrd="0" presId="urn:microsoft.com/office/officeart/2005/8/layout/list1"/>
    <dgm:cxn modelId="{E5F1F31F-32EC-4B6F-BE2F-31418556E516}" type="presParOf" srcId="{C40C46B9-8D40-4218-A24F-9E1C7E6E3096}" destId="{5158989D-0A30-4C6A-9186-0BC99FF181F6}" srcOrd="9" destOrd="0" presId="urn:microsoft.com/office/officeart/2005/8/layout/list1"/>
    <dgm:cxn modelId="{7367F0FC-6C51-4F7B-ADA0-E023485B6F7A}" type="presParOf" srcId="{C40C46B9-8D40-4218-A24F-9E1C7E6E3096}" destId="{1F44C828-543E-45EF-8ED1-760E404FE5C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4F238BD-7BE8-4B61-A9F2-3444BB951C8C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4FD24C9-252E-4AF5-9BF0-EE0271CA681D}">
      <dgm:prSet phldrT="[Текст]"/>
      <dgm:spPr/>
      <dgm:t>
        <a:bodyPr/>
        <a:lstStyle/>
        <a:p>
          <a:r>
            <a:rPr lang="ru-RU" dirty="0" smtClean="0"/>
            <a:t>А) Сталинградской битвы</a:t>
          </a:r>
          <a:endParaRPr lang="ru-RU" dirty="0"/>
        </a:p>
      </dgm:t>
    </dgm:pt>
    <dgm:pt modelId="{465B2923-F7A6-4823-AE1E-6C19C07223B1}" type="parTrans" cxnId="{290F3AD4-0855-46E6-9D0E-D30FA569463A}">
      <dgm:prSet/>
      <dgm:spPr/>
      <dgm:t>
        <a:bodyPr/>
        <a:lstStyle/>
        <a:p>
          <a:endParaRPr lang="ru-RU"/>
        </a:p>
      </dgm:t>
    </dgm:pt>
    <dgm:pt modelId="{6FB47F46-436F-462B-9E43-D6DFC79A2405}" type="sibTrans" cxnId="{290F3AD4-0855-46E6-9D0E-D30FA569463A}">
      <dgm:prSet/>
      <dgm:spPr/>
      <dgm:t>
        <a:bodyPr/>
        <a:lstStyle/>
        <a:p>
          <a:endParaRPr lang="ru-RU"/>
        </a:p>
      </dgm:t>
    </dgm:pt>
    <dgm:pt modelId="{C3B3E3B3-7F4C-4AF4-ABAF-D4E6153CE828}">
      <dgm:prSet phldrT="[Текст]"/>
      <dgm:spPr/>
      <dgm:t>
        <a:bodyPr/>
        <a:lstStyle/>
        <a:p>
          <a:r>
            <a:rPr lang="ru-RU" dirty="0" smtClean="0"/>
            <a:t>Б) Битвы за Москву</a:t>
          </a:r>
          <a:endParaRPr lang="ru-RU" dirty="0"/>
        </a:p>
      </dgm:t>
    </dgm:pt>
    <dgm:pt modelId="{CCD936B5-2E74-4D24-8528-B72C15FA7DA6}" type="parTrans" cxnId="{570C9B85-4816-40C2-9BF8-BF072C5E8424}">
      <dgm:prSet/>
      <dgm:spPr/>
      <dgm:t>
        <a:bodyPr/>
        <a:lstStyle/>
        <a:p>
          <a:endParaRPr lang="ru-RU"/>
        </a:p>
      </dgm:t>
    </dgm:pt>
    <dgm:pt modelId="{86505E30-5D5C-486E-9D84-6F7E2AEFDB9C}" type="sibTrans" cxnId="{570C9B85-4816-40C2-9BF8-BF072C5E8424}">
      <dgm:prSet/>
      <dgm:spPr/>
      <dgm:t>
        <a:bodyPr/>
        <a:lstStyle/>
        <a:p>
          <a:endParaRPr lang="ru-RU"/>
        </a:p>
      </dgm:t>
    </dgm:pt>
    <dgm:pt modelId="{A48D9BB4-99AF-4CC5-BE77-0D190CE70FE6}">
      <dgm:prSet phldrT="[Текст]"/>
      <dgm:spPr/>
      <dgm:t>
        <a:bodyPr/>
        <a:lstStyle/>
        <a:p>
          <a:r>
            <a:rPr lang="ru-RU" dirty="0" smtClean="0"/>
            <a:t>В) сражение под Прохоровкой</a:t>
          </a:r>
          <a:endParaRPr lang="ru-RU" dirty="0"/>
        </a:p>
      </dgm:t>
    </dgm:pt>
    <dgm:pt modelId="{A48C07A9-ADDE-4542-8762-7656D689F4AF}" type="parTrans" cxnId="{DC7949C2-1797-47E1-927A-3D5586B82825}">
      <dgm:prSet/>
      <dgm:spPr/>
      <dgm:t>
        <a:bodyPr/>
        <a:lstStyle/>
        <a:p>
          <a:endParaRPr lang="ru-RU"/>
        </a:p>
      </dgm:t>
    </dgm:pt>
    <dgm:pt modelId="{09FD3421-B8FD-4081-AF00-8854726340C6}" type="sibTrans" cxnId="{DC7949C2-1797-47E1-927A-3D5586B82825}">
      <dgm:prSet/>
      <dgm:spPr/>
      <dgm:t>
        <a:bodyPr/>
        <a:lstStyle/>
        <a:p>
          <a:endParaRPr lang="ru-RU"/>
        </a:p>
      </dgm:t>
    </dgm:pt>
    <dgm:pt modelId="{C40C46B9-8D40-4218-A24F-9E1C7E6E3096}" type="pres">
      <dgm:prSet presAssocID="{44F238BD-7BE8-4B61-A9F2-3444BB951C8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AD645E-0898-4C46-922A-B7F85DC61F04}" type="pres">
      <dgm:prSet presAssocID="{64FD24C9-252E-4AF5-9BF0-EE0271CA681D}" presName="parentLin" presStyleCnt="0"/>
      <dgm:spPr/>
    </dgm:pt>
    <dgm:pt modelId="{2D018218-61C5-4CC1-9719-EDEAAD3AA836}" type="pres">
      <dgm:prSet presAssocID="{64FD24C9-252E-4AF5-9BF0-EE0271CA681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66C4830-1331-4980-B862-02526C90A822}" type="pres">
      <dgm:prSet presAssocID="{64FD24C9-252E-4AF5-9BF0-EE0271CA681D}" presName="parentText" presStyleLbl="node1" presStyleIdx="0" presStyleCnt="3" custLinFactNeighborX="-2784" custLinFactNeighborY="19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4B9BDF-EB13-46F2-8D49-AB2EF82E13E0}" type="pres">
      <dgm:prSet presAssocID="{64FD24C9-252E-4AF5-9BF0-EE0271CA681D}" presName="negativeSpace" presStyleCnt="0"/>
      <dgm:spPr/>
    </dgm:pt>
    <dgm:pt modelId="{6BF269DA-A5BA-4C5B-9864-822433F4D471}" type="pres">
      <dgm:prSet presAssocID="{64FD24C9-252E-4AF5-9BF0-EE0271CA681D}" presName="childText" presStyleLbl="conFgAcc1" presStyleIdx="0" presStyleCnt="3">
        <dgm:presLayoutVars>
          <dgm:bulletEnabled val="1"/>
        </dgm:presLayoutVars>
      </dgm:prSet>
      <dgm:spPr/>
    </dgm:pt>
    <dgm:pt modelId="{69F7931A-2258-41E6-A809-98DD6C77CFC5}" type="pres">
      <dgm:prSet presAssocID="{6FB47F46-436F-462B-9E43-D6DFC79A2405}" presName="spaceBetweenRectangles" presStyleCnt="0"/>
      <dgm:spPr/>
    </dgm:pt>
    <dgm:pt modelId="{A60171B3-1933-485B-AC7D-1FE587803217}" type="pres">
      <dgm:prSet presAssocID="{C3B3E3B3-7F4C-4AF4-ABAF-D4E6153CE828}" presName="parentLin" presStyleCnt="0"/>
      <dgm:spPr/>
    </dgm:pt>
    <dgm:pt modelId="{151F61B4-13B3-412F-A249-6154ADB4233D}" type="pres">
      <dgm:prSet presAssocID="{C3B3E3B3-7F4C-4AF4-ABAF-D4E6153CE82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03DE957-E9BF-472E-B6E3-899300F0DF41}" type="pres">
      <dgm:prSet presAssocID="{C3B3E3B3-7F4C-4AF4-ABAF-D4E6153CE82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B7BFF2-9A0B-4A0D-B210-150BE57109E8}" type="pres">
      <dgm:prSet presAssocID="{C3B3E3B3-7F4C-4AF4-ABAF-D4E6153CE828}" presName="negativeSpace" presStyleCnt="0"/>
      <dgm:spPr/>
    </dgm:pt>
    <dgm:pt modelId="{BF84F80D-F617-449D-AEEE-F8C1C5C2A06A}" type="pres">
      <dgm:prSet presAssocID="{C3B3E3B3-7F4C-4AF4-ABAF-D4E6153CE828}" presName="childText" presStyleLbl="conFgAcc1" presStyleIdx="1" presStyleCnt="3">
        <dgm:presLayoutVars>
          <dgm:bulletEnabled val="1"/>
        </dgm:presLayoutVars>
      </dgm:prSet>
      <dgm:spPr/>
    </dgm:pt>
    <dgm:pt modelId="{68750EA7-F640-451C-B335-7CB0D1D21B05}" type="pres">
      <dgm:prSet presAssocID="{86505E30-5D5C-486E-9D84-6F7E2AEFDB9C}" presName="spaceBetweenRectangles" presStyleCnt="0"/>
      <dgm:spPr/>
    </dgm:pt>
    <dgm:pt modelId="{E2701D6A-A6F2-4C9C-BFD5-AAF3C10650CC}" type="pres">
      <dgm:prSet presAssocID="{A48D9BB4-99AF-4CC5-BE77-0D190CE70FE6}" presName="parentLin" presStyleCnt="0"/>
      <dgm:spPr/>
    </dgm:pt>
    <dgm:pt modelId="{75686012-58D0-44EA-AEA9-5DEB1774A920}" type="pres">
      <dgm:prSet presAssocID="{A48D9BB4-99AF-4CC5-BE77-0D190CE70FE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D26098AF-92A3-4E81-A163-8DA255A42D61}" type="pres">
      <dgm:prSet presAssocID="{A48D9BB4-99AF-4CC5-BE77-0D190CE70FE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58989D-0A30-4C6A-9186-0BC99FF181F6}" type="pres">
      <dgm:prSet presAssocID="{A48D9BB4-99AF-4CC5-BE77-0D190CE70FE6}" presName="negativeSpace" presStyleCnt="0"/>
      <dgm:spPr/>
    </dgm:pt>
    <dgm:pt modelId="{1F44C828-543E-45EF-8ED1-760E404FE5C3}" type="pres">
      <dgm:prSet presAssocID="{A48D9BB4-99AF-4CC5-BE77-0D190CE70FE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AABED61-11FB-4CDF-B47B-0E52300698B1}" type="presOf" srcId="{64FD24C9-252E-4AF5-9BF0-EE0271CA681D}" destId="{2D018218-61C5-4CC1-9719-EDEAAD3AA836}" srcOrd="0" destOrd="0" presId="urn:microsoft.com/office/officeart/2005/8/layout/list1"/>
    <dgm:cxn modelId="{570C9B85-4816-40C2-9BF8-BF072C5E8424}" srcId="{44F238BD-7BE8-4B61-A9F2-3444BB951C8C}" destId="{C3B3E3B3-7F4C-4AF4-ABAF-D4E6153CE828}" srcOrd="1" destOrd="0" parTransId="{CCD936B5-2E74-4D24-8528-B72C15FA7DA6}" sibTransId="{86505E30-5D5C-486E-9D84-6F7E2AEFDB9C}"/>
    <dgm:cxn modelId="{8EF9F8FB-9D59-48F4-B487-69971D8A0B2B}" type="presOf" srcId="{A48D9BB4-99AF-4CC5-BE77-0D190CE70FE6}" destId="{D26098AF-92A3-4E81-A163-8DA255A42D61}" srcOrd="1" destOrd="0" presId="urn:microsoft.com/office/officeart/2005/8/layout/list1"/>
    <dgm:cxn modelId="{02498D59-B956-403C-B9E8-6D2CB15B6465}" type="presOf" srcId="{C3B3E3B3-7F4C-4AF4-ABAF-D4E6153CE828}" destId="{151F61B4-13B3-412F-A249-6154ADB4233D}" srcOrd="0" destOrd="0" presId="urn:microsoft.com/office/officeart/2005/8/layout/list1"/>
    <dgm:cxn modelId="{740802AC-3484-46F6-86CB-1DD5522E2C52}" type="presOf" srcId="{64FD24C9-252E-4AF5-9BF0-EE0271CA681D}" destId="{066C4830-1331-4980-B862-02526C90A822}" srcOrd="1" destOrd="0" presId="urn:microsoft.com/office/officeart/2005/8/layout/list1"/>
    <dgm:cxn modelId="{DC7949C2-1797-47E1-927A-3D5586B82825}" srcId="{44F238BD-7BE8-4B61-A9F2-3444BB951C8C}" destId="{A48D9BB4-99AF-4CC5-BE77-0D190CE70FE6}" srcOrd="2" destOrd="0" parTransId="{A48C07A9-ADDE-4542-8762-7656D689F4AF}" sibTransId="{09FD3421-B8FD-4081-AF00-8854726340C6}"/>
    <dgm:cxn modelId="{27C8BEFD-BCCD-4220-AD41-0758D2043E3E}" type="presOf" srcId="{A48D9BB4-99AF-4CC5-BE77-0D190CE70FE6}" destId="{75686012-58D0-44EA-AEA9-5DEB1774A920}" srcOrd="0" destOrd="0" presId="urn:microsoft.com/office/officeart/2005/8/layout/list1"/>
    <dgm:cxn modelId="{6B342A00-8093-4838-AD39-3B4BFCE42AC7}" type="presOf" srcId="{C3B3E3B3-7F4C-4AF4-ABAF-D4E6153CE828}" destId="{F03DE957-E9BF-472E-B6E3-899300F0DF41}" srcOrd="1" destOrd="0" presId="urn:microsoft.com/office/officeart/2005/8/layout/list1"/>
    <dgm:cxn modelId="{290F3AD4-0855-46E6-9D0E-D30FA569463A}" srcId="{44F238BD-7BE8-4B61-A9F2-3444BB951C8C}" destId="{64FD24C9-252E-4AF5-9BF0-EE0271CA681D}" srcOrd="0" destOrd="0" parTransId="{465B2923-F7A6-4823-AE1E-6C19C07223B1}" sibTransId="{6FB47F46-436F-462B-9E43-D6DFC79A2405}"/>
    <dgm:cxn modelId="{9DCD6B42-5544-461E-A839-2CB753986867}" type="presOf" srcId="{44F238BD-7BE8-4B61-A9F2-3444BB951C8C}" destId="{C40C46B9-8D40-4218-A24F-9E1C7E6E3096}" srcOrd="0" destOrd="0" presId="urn:microsoft.com/office/officeart/2005/8/layout/list1"/>
    <dgm:cxn modelId="{467AF55E-EFB1-4E5A-82D2-588F53641477}" type="presParOf" srcId="{C40C46B9-8D40-4218-A24F-9E1C7E6E3096}" destId="{6FAD645E-0898-4C46-922A-B7F85DC61F04}" srcOrd="0" destOrd="0" presId="urn:microsoft.com/office/officeart/2005/8/layout/list1"/>
    <dgm:cxn modelId="{7060057F-C733-41FF-9399-3C4A91190B5E}" type="presParOf" srcId="{6FAD645E-0898-4C46-922A-B7F85DC61F04}" destId="{2D018218-61C5-4CC1-9719-EDEAAD3AA836}" srcOrd="0" destOrd="0" presId="urn:microsoft.com/office/officeart/2005/8/layout/list1"/>
    <dgm:cxn modelId="{F4945710-06DC-44BF-AB82-1884FDF2612A}" type="presParOf" srcId="{6FAD645E-0898-4C46-922A-B7F85DC61F04}" destId="{066C4830-1331-4980-B862-02526C90A822}" srcOrd="1" destOrd="0" presId="urn:microsoft.com/office/officeart/2005/8/layout/list1"/>
    <dgm:cxn modelId="{69BD28B7-B2C1-4BA2-B718-508CD8DCD9F1}" type="presParOf" srcId="{C40C46B9-8D40-4218-A24F-9E1C7E6E3096}" destId="{054B9BDF-EB13-46F2-8D49-AB2EF82E13E0}" srcOrd="1" destOrd="0" presId="urn:microsoft.com/office/officeart/2005/8/layout/list1"/>
    <dgm:cxn modelId="{863FE30B-61D1-4692-ACC5-E9F11B862910}" type="presParOf" srcId="{C40C46B9-8D40-4218-A24F-9E1C7E6E3096}" destId="{6BF269DA-A5BA-4C5B-9864-822433F4D471}" srcOrd="2" destOrd="0" presId="urn:microsoft.com/office/officeart/2005/8/layout/list1"/>
    <dgm:cxn modelId="{916EFE5D-D776-47BA-8F23-4AA728FCF1A4}" type="presParOf" srcId="{C40C46B9-8D40-4218-A24F-9E1C7E6E3096}" destId="{69F7931A-2258-41E6-A809-98DD6C77CFC5}" srcOrd="3" destOrd="0" presId="urn:microsoft.com/office/officeart/2005/8/layout/list1"/>
    <dgm:cxn modelId="{F530929A-15B4-4183-BAE3-E0C34D3600FF}" type="presParOf" srcId="{C40C46B9-8D40-4218-A24F-9E1C7E6E3096}" destId="{A60171B3-1933-485B-AC7D-1FE587803217}" srcOrd="4" destOrd="0" presId="urn:microsoft.com/office/officeart/2005/8/layout/list1"/>
    <dgm:cxn modelId="{96B7CB62-35C9-4DF0-B73D-ED55EA12A54D}" type="presParOf" srcId="{A60171B3-1933-485B-AC7D-1FE587803217}" destId="{151F61B4-13B3-412F-A249-6154ADB4233D}" srcOrd="0" destOrd="0" presId="urn:microsoft.com/office/officeart/2005/8/layout/list1"/>
    <dgm:cxn modelId="{355AC721-DC29-434A-B497-8ECC3AF5A2B0}" type="presParOf" srcId="{A60171B3-1933-485B-AC7D-1FE587803217}" destId="{F03DE957-E9BF-472E-B6E3-899300F0DF41}" srcOrd="1" destOrd="0" presId="urn:microsoft.com/office/officeart/2005/8/layout/list1"/>
    <dgm:cxn modelId="{C31E027E-7AF7-4A47-988E-D2DFC29BF67D}" type="presParOf" srcId="{C40C46B9-8D40-4218-A24F-9E1C7E6E3096}" destId="{1DB7BFF2-9A0B-4A0D-B210-150BE57109E8}" srcOrd="5" destOrd="0" presId="urn:microsoft.com/office/officeart/2005/8/layout/list1"/>
    <dgm:cxn modelId="{D150312A-560E-4616-90FF-63E38E77AA9F}" type="presParOf" srcId="{C40C46B9-8D40-4218-A24F-9E1C7E6E3096}" destId="{BF84F80D-F617-449D-AEEE-F8C1C5C2A06A}" srcOrd="6" destOrd="0" presId="urn:microsoft.com/office/officeart/2005/8/layout/list1"/>
    <dgm:cxn modelId="{49C836B5-F404-4175-8B35-C7DEC6F60BF2}" type="presParOf" srcId="{C40C46B9-8D40-4218-A24F-9E1C7E6E3096}" destId="{68750EA7-F640-451C-B335-7CB0D1D21B05}" srcOrd="7" destOrd="0" presId="urn:microsoft.com/office/officeart/2005/8/layout/list1"/>
    <dgm:cxn modelId="{BA3B5B0D-520C-491C-BC8F-DA8C18954C33}" type="presParOf" srcId="{C40C46B9-8D40-4218-A24F-9E1C7E6E3096}" destId="{E2701D6A-A6F2-4C9C-BFD5-AAF3C10650CC}" srcOrd="8" destOrd="0" presId="urn:microsoft.com/office/officeart/2005/8/layout/list1"/>
    <dgm:cxn modelId="{DD9F472A-5649-438B-885F-CDB462C0FC03}" type="presParOf" srcId="{E2701D6A-A6F2-4C9C-BFD5-AAF3C10650CC}" destId="{75686012-58D0-44EA-AEA9-5DEB1774A920}" srcOrd="0" destOrd="0" presId="urn:microsoft.com/office/officeart/2005/8/layout/list1"/>
    <dgm:cxn modelId="{60D2ABDA-76F6-4D5A-B54D-FB223777CFC0}" type="presParOf" srcId="{E2701D6A-A6F2-4C9C-BFD5-AAF3C10650CC}" destId="{D26098AF-92A3-4E81-A163-8DA255A42D61}" srcOrd="1" destOrd="0" presId="urn:microsoft.com/office/officeart/2005/8/layout/list1"/>
    <dgm:cxn modelId="{31FBD3BC-4016-4961-942F-A1201FFA3A58}" type="presParOf" srcId="{C40C46B9-8D40-4218-A24F-9E1C7E6E3096}" destId="{5158989D-0A30-4C6A-9186-0BC99FF181F6}" srcOrd="9" destOrd="0" presId="urn:microsoft.com/office/officeart/2005/8/layout/list1"/>
    <dgm:cxn modelId="{772CDBB4-2D13-488B-BC8D-430C604DBA8E}" type="presParOf" srcId="{C40C46B9-8D40-4218-A24F-9E1C7E6E3096}" destId="{1F44C828-543E-45EF-8ED1-760E404FE5C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4F238BD-7BE8-4B61-A9F2-3444BB951C8C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4FD24C9-252E-4AF5-9BF0-EE0271CA681D}">
      <dgm:prSet phldrT="[Текст]"/>
      <dgm:spPr/>
      <dgm:t>
        <a:bodyPr/>
        <a:lstStyle/>
        <a:p>
          <a:r>
            <a:rPr lang="ru-RU" dirty="0" smtClean="0"/>
            <a:t>А) численный перевес советских войск</a:t>
          </a:r>
          <a:endParaRPr lang="ru-RU" dirty="0"/>
        </a:p>
      </dgm:t>
    </dgm:pt>
    <dgm:pt modelId="{465B2923-F7A6-4823-AE1E-6C19C07223B1}" type="parTrans" cxnId="{290F3AD4-0855-46E6-9D0E-D30FA569463A}">
      <dgm:prSet/>
      <dgm:spPr/>
      <dgm:t>
        <a:bodyPr/>
        <a:lstStyle/>
        <a:p>
          <a:endParaRPr lang="ru-RU"/>
        </a:p>
      </dgm:t>
    </dgm:pt>
    <dgm:pt modelId="{6FB47F46-436F-462B-9E43-D6DFC79A2405}" type="sibTrans" cxnId="{290F3AD4-0855-46E6-9D0E-D30FA569463A}">
      <dgm:prSet/>
      <dgm:spPr/>
      <dgm:t>
        <a:bodyPr/>
        <a:lstStyle/>
        <a:p>
          <a:endParaRPr lang="ru-RU"/>
        </a:p>
      </dgm:t>
    </dgm:pt>
    <dgm:pt modelId="{C3B3E3B3-7F4C-4AF4-ABAF-D4E6153CE828}">
      <dgm:prSet phldrT="[Текст]"/>
      <dgm:spPr/>
      <dgm:t>
        <a:bodyPr/>
        <a:lstStyle/>
        <a:p>
          <a:r>
            <a:rPr lang="ru-RU" dirty="0" smtClean="0"/>
            <a:t>Б) активизация западных союзников СССР</a:t>
          </a:r>
          <a:endParaRPr lang="ru-RU" dirty="0"/>
        </a:p>
      </dgm:t>
    </dgm:pt>
    <dgm:pt modelId="{CCD936B5-2E74-4D24-8528-B72C15FA7DA6}" type="parTrans" cxnId="{570C9B85-4816-40C2-9BF8-BF072C5E8424}">
      <dgm:prSet/>
      <dgm:spPr/>
      <dgm:t>
        <a:bodyPr/>
        <a:lstStyle/>
        <a:p>
          <a:endParaRPr lang="ru-RU"/>
        </a:p>
      </dgm:t>
    </dgm:pt>
    <dgm:pt modelId="{86505E30-5D5C-486E-9D84-6F7E2AEFDB9C}" type="sibTrans" cxnId="{570C9B85-4816-40C2-9BF8-BF072C5E8424}">
      <dgm:prSet/>
      <dgm:spPr/>
      <dgm:t>
        <a:bodyPr/>
        <a:lstStyle/>
        <a:p>
          <a:endParaRPr lang="ru-RU"/>
        </a:p>
      </dgm:t>
    </dgm:pt>
    <dgm:pt modelId="{A48D9BB4-99AF-4CC5-BE77-0D190CE70FE6}">
      <dgm:prSet phldrT="[Текст]"/>
      <dgm:spPr/>
      <dgm:t>
        <a:bodyPr/>
        <a:lstStyle/>
        <a:p>
          <a:r>
            <a:rPr lang="ru-RU" dirty="0" smtClean="0"/>
            <a:t>В) героизм Красной Армии</a:t>
          </a:r>
          <a:endParaRPr lang="ru-RU" dirty="0"/>
        </a:p>
      </dgm:t>
    </dgm:pt>
    <dgm:pt modelId="{A48C07A9-ADDE-4542-8762-7656D689F4AF}" type="parTrans" cxnId="{DC7949C2-1797-47E1-927A-3D5586B82825}">
      <dgm:prSet/>
      <dgm:spPr/>
      <dgm:t>
        <a:bodyPr/>
        <a:lstStyle/>
        <a:p>
          <a:endParaRPr lang="ru-RU"/>
        </a:p>
      </dgm:t>
    </dgm:pt>
    <dgm:pt modelId="{09FD3421-B8FD-4081-AF00-8854726340C6}" type="sibTrans" cxnId="{DC7949C2-1797-47E1-927A-3D5586B82825}">
      <dgm:prSet/>
      <dgm:spPr/>
      <dgm:t>
        <a:bodyPr/>
        <a:lstStyle/>
        <a:p>
          <a:endParaRPr lang="ru-RU"/>
        </a:p>
      </dgm:t>
    </dgm:pt>
    <dgm:pt modelId="{C40C46B9-8D40-4218-A24F-9E1C7E6E3096}" type="pres">
      <dgm:prSet presAssocID="{44F238BD-7BE8-4B61-A9F2-3444BB951C8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AD645E-0898-4C46-922A-B7F85DC61F04}" type="pres">
      <dgm:prSet presAssocID="{64FD24C9-252E-4AF5-9BF0-EE0271CA681D}" presName="parentLin" presStyleCnt="0"/>
      <dgm:spPr/>
    </dgm:pt>
    <dgm:pt modelId="{2D018218-61C5-4CC1-9719-EDEAAD3AA836}" type="pres">
      <dgm:prSet presAssocID="{64FD24C9-252E-4AF5-9BF0-EE0271CA681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66C4830-1331-4980-B862-02526C90A822}" type="pres">
      <dgm:prSet presAssocID="{64FD24C9-252E-4AF5-9BF0-EE0271CA681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4B9BDF-EB13-46F2-8D49-AB2EF82E13E0}" type="pres">
      <dgm:prSet presAssocID="{64FD24C9-252E-4AF5-9BF0-EE0271CA681D}" presName="negativeSpace" presStyleCnt="0"/>
      <dgm:spPr/>
    </dgm:pt>
    <dgm:pt modelId="{6BF269DA-A5BA-4C5B-9864-822433F4D471}" type="pres">
      <dgm:prSet presAssocID="{64FD24C9-252E-4AF5-9BF0-EE0271CA681D}" presName="childText" presStyleLbl="conFgAcc1" presStyleIdx="0" presStyleCnt="3">
        <dgm:presLayoutVars>
          <dgm:bulletEnabled val="1"/>
        </dgm:presLayoutVars>
      </dgm:prSet>
      <dgm:spPr/>
    </dgm:pt>
    <dgm:pt modelId="{69F7931A-2258-41E6-A809-98DD6C77CFC5}" type="pres">
      <dgm:prSet presAssocID="{6FB47F46-436F-462B-9E43-D6DFC79A2405}" presName="spaceBetweenRectangles" presStyleCnt="0"/>
      <dgm:spPr/>
    </dgm:pt>
    <dgm:pt modelId="{A60171B3-1933-485B-AC7D-1FE587803217}" type="pres">
      <dgm:prSet presAssocID="{C3B3E3B3-7F4C-4AF4-ABAF-D4E6153CE828}" presName="parentLin" presStyleCnt="0"/>
      <dgm:spPr/>
    </dgm:pt>
    <dgm:pt modelId="{151F61B4-13B3-412F-A249-6154ADB4233D}" type="pres">
      <dgm:prSet presAssocID="{C3B3E3B3-7F4C-4AF4-ABAF-D4E6153CE82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03DE957-E9BF-472E-B6E3-899300F0DF41}" type="pres">
      <dgm:prSet presAssocID="{C3B3E3B3-7F4C-4AF4-ABAF-D4E6153CE82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B7BFF2-9A0B-4A0D-B210-150BE57109E8}" type="pres">
      <dgm:prSet presAssocID="{C3B3E3B3-7F4C-4AF4-ABAF-D4E6153CE828}" presName="negativeSpace" presStyleCnt="0"/>
      <dgm:spPr/>
    </dgm:pt>
    <dgm:pt modelId="{BF84F80D-F617-449D-AEEE-F8C1C5C2A06A}" type="pres">
      <dgm:prSet presAssocID="{C3B3E3B3-7F4C-4AF4-ABAF-D4E6153CE828}" presName="childText" presStyleLbl="conFgAcc1" presStyleIdx="1" presStyleCnt="3">
        <dgm:presLayoutVars>
          <dgm:bulletEnabled val="1"/>
        </dgm:presLayoutVars>
      </dgm:prSet>
      <dgm:spPr/>
    </dgm:pt>
    <dgm:pt modelId="{68750EA7-F640-451C-B335-7CB0D1D21B05}" type="pres">
      <dgm:prSet presAssocID="{86505E30-5D5C-486E-9D84-6F7E2AEFDB9C}" presName="spaceBetweenRectangles" presStyleCnt="0"/>
      <dgm:spPr/>
    </dgm:pt>
    <dgm:pt modelId="{E2701D6A-A6F2-4C9C-BFD5-AAF3C10650CC}" type="pres">
      <dgm:prSet presAssocID="{A48D9BB4-99AF-4CC5-BE77-0D190CE70FE6}" presName="parentLin" presStyleCnt="0"/>
      <dgm:spPr/>
    </dgm:pt>
    <dgm:pt modelId="{75686012-58D0-44EA-AEA9-5DEB1774A920}" type="pres">
      <dgm:prSet presAssocID="{A48D9BB4-99AF-4CC5-BE77-0D190CE70FE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D26098AF-92A3-4E81-A163-8DA255A42D61}" type="pres">
      <dgm:prSet presAssocID="{A48D9BB4-99AF-4CC5-BE77-0D190CE70FE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58989D-0A30-4C6A-9186-0BC99FF181F6}" type="pres">
      <dgm:prSet presAssocID="{A48D9BB4-99AF-4CC5-BE77-0D190CE70FE6}" presName="negativeSpace" presStyleCnt="0"/>
      <dgm:spPr/>
    </dgm:pt>
    <dgm:pt modelId="{1F44C828-543E-45EF-8ED1-760E404FE5C3}" type="pres">
      <dgm:prSet presAssocID="{A48D9BB4-99AF-4CC5-BE77-0D190CE70FE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20696D0-7C42-4FF6-9F9D-CE7470C0AD0C}" type="presOf" srcId="{44F238BD-7BE8-4B61-A9F2-3444BB951C8C}" destId="{C40C46B9-8D40-4218-A24F-9E1C7E6E3096}" srcOrd="0" destOrd="0" presId="urn:microsoft.com/office/officeart/2005/8/layout/list1"/>
    <dgm:cxn modelId="{55C25557-92C4-43D3-8AE2-85BA35EEC3CB}" type="presOf" srcId="{C3B3E3B3-7F4C-4AF4-ABAF-D4E6153CE828}" destId="{F03DE957-E9BF-472E-B6E3-899300F0DF41}" srcOrd="1" destOrd="0" presId="urn:microsoft.com/office/officeart/2005/8/layout/list1"/>
    <dgm:cxn modelId="{570C9B85-4816-40C2-9BF8-BF072C5E8424}" srcId="{44F238BD-7BE8-4B61-A9F2-3444BB951C8C}" destId="{C3B3E3B3-7F4C-4AF4-ABAF-D4E6153CE828}" srcOrd="1" destOrd="0" parTransId="{CCD936B5-2E74-4D24-8528-B72C15FA7DA6}" sibTransId="{86505E30-5D5C-486E-9D84-6F7E2AEFDB9C}"/>
    <dgm:cxn modelId="{1E7AC151-48C9-477D-955F-1577779974E2}" type="presOf" srcId="{64FD24C9-252E-4AF5-9BF0-EE0271CA681D}" destId="{066C4830-1331-4980-B862-02526C90A822}" srcOrd="1" destOrd="0" presId="urn:microsoft.com/office/officeart/2005/8/layout/list1"/>
    <dgm:cxn modelId="{C1C4ABB2-C254-4910-8022-405A41B2B2F1}" type="presOf" srcId="{A48D9BB4-99AF-4CC5-BE77-0D190CE70FE6}" destId="{D26098AF-92A3-4E81-A163-8DA255A42D61}" srcOrd="1" destOrd="0" presId="urn:microsoft.com/office/officeart/2005/8/layout/list1"/>
    <dgm:cxn modelId="{989FFC9F-CEA7-4F73-B168-FF5729109B6E}" type="presOf" srcId="{C3B3E3B3-7F4C-4AF4-ABAF-D4E6153CE828}" destId="{151F61B4-13B3-412F-A249-6154ADB4233D}" srcOrd="0" destOrd="0" presId="urn:microsoft.com/office/officeart/2005/8/layout/list1"/>
    <dgm:cxn modelId="{DC7949C2-1797-47E1-927A-3D5586B82825}" srcId="{44F238BD-7BE8-4B61-A9F2-3444BB951C8C}" destId="{A48D9BB4-99AF-4CC5-BE77-0D190CE70FE6}" srcOrd="2" destOrd="0" parTransId="{A48C07A9-ADDE-4542-8762-7656D689F4AF}" sibTransId="{09FD3421-B8FD-4081-AF00-8854726340C6}"/>
    <dgm:cxn modelId="{A41368F3-B63F-42E5-A084-62EAC94A2CC6}" type="presOf" srcId="{64FD24C9-252E-4AF5-9BF0-EE0271CA681D}" destId="{2D018218-61C5-4CC1-9719-EDEAAD3AA836}" srcOrd="0" destOrd="0" presId="urn:microsoft.com/office/officeart/2005/8/layout/list1"/>
    <dgm:cxn modelId="{A0B192A1-0447-4360-A42C-25885F5EE016}" type="presOf" srcId="{A48D9BB4-99AF-4CC5-BE77-0D190CE70FE6}" destId="{75686012-58D0-44EA-AEA9-5DEB1774A920}" srcOrd="0" destOrd="0" presId="urn:microsoft.com/office/officeart/2005/8/layout/list1"/>
    <dgm:cxn modelId="{290F3AD4-0855-46E6-9D0E-D30FA569463A}" srcId="{44F238BD-7BE8-4B61-A9F2-3444BB951C8C}" destId="{64FD24C9-252E-4AF5-9BF0-EE0271CA681D}" srcOrd="0" destOrd="0" parTransId="{465B2923-F7A6-4823-AE1E-6C19C07223B1}" sibTransId="{6FB47F46-436F-462B-9E43-D6DFC79A2405}"/>
    <dgm:cxn modelId="{FE2A0430-D556-43DC-B8BE-159A1A87B80D}" type="presParOf" srcId="{C40C46B9-8D40-4218-A24F-9E1C7E6E3096}" destId="{6FAD645E-0898-4C46-922A-B7F85DC61F04}" srcOrd="0" destOrd="0" presId="urn:microsoft.com/office/officeart/2005/8/layout/list1"/>
    <dgm:cxn modelId="{8225DC6E-5658-4927-B941-33517864AAFA}" type="presParOf" srcId="{6FAD645E-0898-4C46-922A-B7F85DC61F04}" destId="{2D018218-61C5-4CC1-9719-EDEAAD3AA836}" srcOrd="0" destOrd="0" presId="urn:microsoft.com/office/officeart/2005/8/layout/list1"/>
    <dgm:cxn modelId="{82B3CD37-1281-4A60-A73B-965068ED1C20}" type="presParOf" srcId="{6FAD645E-0898-4C46-922A-B7F85DC61F04}" destId="{066C4830-1331-4980-B862-02526C90A822}" srcOrd="1" destOrd="0" presId="urn:microsoft.com/office/officeart/2005/8/layout/list1"/>
    <dgm:cxn modelId="{D6F63B09-A167-4A6E-8D6B-E149C8FE99ED}" type="presParOf" srcId="{C40C46B9-8D40-4218-A24F-9E1C7E6E3096}" destId="{054B9BDF-EB13-46F2-8D49-AB2EF82E13E0}" srcOrd="1" destOrd="0" presId="urn:microsoft.com/office/officeart/2005/8/layout/list1"/>
    <dgm:cxn modelId="{3D2FA822-E021-4336-B1F4-3A7F82F5EA13}" type="presParOf" srcId="{C40C46B9-8D40-4218-A24F-9E1C7E6E3096}" destId="{6BF269DA-A5BA-4C5B-9864-822433F4D471}" srcOrd="2" destOrd="0" presId="urn:microsoft.com/office/officeart/2005/8/layout/list1"/>
    <dgm:cxn modelId="{FB5D16A4-0BB7-4803-980C-070559A50BAC}" type="presParOf" srcId="{C40C46B9-8D40-4218-A24F-9E1C7E6E3096}" destId="{69F7931A-2258-41E6-A809-98DD6C77CFC5}" srcOrd="3" destOrd="0" presId="urn:microsoft.com/office/officeart/2005/8/layout/list1"/>
    <dgm:cxn modelId="{F09B62A6-55A6-45E2-85B0-A1EDA4E553D0}" type="presParOf" srcId="{C40C46B9-8D40-4218-A24F-9E1C7E6E3096}" destId="{A60171B3-1933-485B-AC7D-1FE587803217}" srcOrd="4" destOrd="0" presId="urn:microsoft.com/office/officeart/2005/8/layout/list1"/>
    <dgm:cxn modelId="{9A9EC721-1152-4347-A411-16238E9A0368}" type="presParOf" srcId="{A60171B3-1933-485B-AC7D-1FE587803217}" destId="{151F61B4-13B3-412F-A249-6154ADB4233D}" srcOrd="0" destOrd="0" presId="urn:microsoft.com/office/officeart/2005/8/layout/list1"/>
    <dgm:cxn modelId="{C42BE2CF-12CC-4863-BD19-0F0B6D537D87}" type="presParOf" srcId="{A60171B3-1933-485B-AC7D-1FE587803217}" destId="{F03DE957-E9BF-472E-B6E3-899300F0DF41}" srcOrd="1" destOrd="0" presId="urn:microsoft.com/office/officeart/2005/8/layout/list1"/>
    <dgm:cxn modelId="{A2493299-ADD8-4D7E-A1B0-2FA18711FBB7}" type="presParOf" srcId="{C40C46B9-8D40-4218-A24F-9E1C7E6E3096}" destId="{1DB7BFF2-9A0B-4A0D-B210-150BE57109E8}" srcOrd="5" destOrd="0" presId="urn:microsoft.com/office/officeart/2005/8/layout/list1"/>
    <dgm:cxn modelId="{F713D740-C5C5-4A13-8448-D0CC0BF70700}" type="presParOf" srcId="{C40C46B9-8D40-4218-A24F-9E1C7E6E3096}" destId="{BF84F80D-F617-449D-AEEE-F8C1C5C2A06A}" srcOrd="6" destOrd="0" presId="urn:microsoft.com/office/officeart/2005/8/layout/list1"/>
    <dgm:cxn modelId="{6E83617E-3B54-4816-B153-02EFE35EF296}" type="presParOf" srcId="{C40C46B9-8D40-4218-A24F-9E1C7E6E3096}" destId="{68750EA7-F640-451C-B335-7CB0D1D21B05}" srcOrd="7" destOrd="0" presId="urn:microsoft.com/office/officeart/2005/8/layout/list1"/>
    <dgm:cxn modelId="{6E2E9F9F-3450-4A91-BCAF-391F027344C0}" type="presParOf" srcId="{C40C46B9-8D40-4218-A24F-9E1C7E6E3096}" destId="{E2701D6A-A6F2-4C9C-BFD5-AAF3C10650CC}" srcOrd="8" destOrd="0" presId="urn:microsoft.com/office/officeart/2005/8/layout/list1"/>
    <dgm:cxn modelId="{FE5843F1-C944-43C9-8798-97B898A870C7}" type="presParOf" srcId="{E2701D6A-A6F2-4C9C-BFD5-AAF3C10650CC}" destId="{75686012-58D0-44EA-AEA9-5DEB1774A920}" srcOrd="0" destOrd="0" presId="urn:microsoft.com/office/officeart/2005/8/layout/list1"/>
    <dgm:cxn modelId="{68A330ED-A3C1-4556-A8AB-F617D7203765}" type="presParOf" srcId="{E2701D6A-A6F2-4C9C-BFD5-AAF3C10650CC}" destId="{D26098AF-92A3-4E81-A163-8DA255A42D61}" srcOrd="1" destOrd="0" presId="urn:microsoft.com/office/officeart/2005/8/layout/list1"/>
    <dgm:cxn modelId="{4848096A-74FF-449F-99C6-40DE3AB9B413}" type="presParOf" srcId="{C40C46B9-8D40-4218-A24F-9E1C7E6E3096}" destId="{5158989D-0A30-4C6A-9186-0BC99FF181F6}" srcOrd="9" destOrd="0" presId="urn:microsoft.com/office/officeart/2005/8/layout/list1"/>
    <dgm:cxn modelId="{E9E10D95-279A-4C8B-91C4-EB3DC0595F1F}" type="presParOf" srcId="{C40C46B9-8D40-4218-A24F-9E1C7E6E3096}" destId="{1F44C828-543E-45EF-8ED1-760E404FE5C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4F238BD-7BE8-4B61-A9F2-3444BB951C8C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4FD24C9-252E-4AF5-9BF0-EE0271CA681D}">
      <dgm:prSet phldrT="[Текст]"/>
      <dgm:spPr/>
      <dgm:t>
        <a:bodyPr/>
        <a:lstStyle/>
        <a:p>
          <a:r>
            <a:rPr lang="ru-RU" dirty="0" smtClean="0"/>
            <a:t>А) в открытии второго фронта в Европе</a:t>
          </a:r>
          <a:endParaRPr lang="ru-RU" dirty="0"/>
        </a:p>
      </dgm:t>
    </dgm:pt>
    <dgm:pt modelId="{465B2923-F7A6-4823-AE1E-6C19C07223B1}" type="parTrans" cxnId="{290F3AD4-0855-46E6-9D0E-D30FA569463A}">
      <dgm:prSet/>
      <dgm:spPr/>
      <dgm:t>
        <a:bodyPr/>
        <a:lstStyle/>
        <a:p>
          <a:endParaRPr lang="ru-RU"/>
        </a:p>
      </dgm:t>
    </dgm:pt>
    <dgm:pt modelId="{6FB47F46-436F-462B-9E43-D6DFC79A2405}" type="sibTrans" cxnId="{290F3AD4-0855-46E6-9D0E-D30FA569463A}">
      <dgm:prSet/>
      <dgm:spPr/>
      <dgm:t>
        <a:bodyPr/>
        <a:lstStyle/>
        <a:p>
          <a:endParaRPr lang="ru-RU"/>
        </a:p>
      </dgm:t>
    </dgm:pt>
    <dgm:pt modelId="{C3B3E3B3-7F4C-4AF4-ABAF-D4E6153CE828}">
      <dgm:prSet phldrT="[Текст]"/>
      <dgm:spPr/>
      <dgm:t>
        <a:bodyPr/>
        <a:lstStyle/>
        <a:p>
          <a:r>
            <a:rPr lang="ru-RU" dirty="0" smtClean="0"/>
            <a:t>Б) в переходе стратегической инициативы к СССР</a:t>
          </a:r>
          <a:endParaRPr lang="ru-RU" dirty="0"/>
        </a:p>
      </dgm:t>
    </dgm:pt>
    <dgm:pt modelId="{CCD936B5-2E74-4D24-8528-B72C15FA7DA6}" type="parTrans" cxnId="{570C9B85-4816-40C2-9BF8-BF072C5E8424}">
      <dgm:prSet/>
      <dgm:spPr/>
      <dgm:t>
        <a:bodyPr/>
        <a:lstStyle/>
        <a:p>
          <a:endParaRPr lang="ru-RU"/>
        </a:p>
      </dgm:t>
    </dgm:pt>
    <dgm:pt modelId="{86505E30-5D5C-486E-9D84-6F7E2AEFDB9C}" type="sibTrans" cxnId="{570C9B85-4816-40C2-9BF8-BF072C5E8424}">
      <dgm:prSet/>
      <dgm:spPr/>
      <dgm:t>
        <a:bodyPr/>
        <a:lstStyle/>
        <a:p>
          <a:endParaRPr lang="ru-RU"/>
        </a:p>
      </dgm:t>
    </dgm:pt>
    <dgm:pt modelId="{A48D9BB4-99AF-4CC5-BE77-0D190CE70FE6}">
      <dgm:prSet phldrT="[Текст]"/>
      <dgm:spPr/>
      <dgm:t>
        <a:bodyPr/>
        <a:lstStyle/>
        <a:p>
          <a:r>
            <a:rPr lang="ru-RU" dirty="0" smtClean="0"/>
            <a:t>В) </a:t>
          </a:r>
          <a:r>
            <a:rPr lang="ru-RU" dirty="0" err="1" smtClean="0"/>
            <a:t>в</a:t>
          </a:r>
          <a:r>
            <a:rPr lang="ru-RU" dirty="0" smtClean="0"/>
            <a:t> разгроме немецкой армии «Центр»</a:t>
          </a:r>
          <a:endParaRPr lang="ru-RU" dirty="0"/>
        </a:p>
      </dgm:t>
    </dgm:pt>
    <dgm:pt modelId="{A48C07A9-ADDE-4542-8762-7656D689F4AF}" type="parTrans" cxnId="{DC7949C2-1797-47E1-927A-3D5586B82825}">
      <dgm:prSet/>
      <dgm:spPr/>
      <dgm:t>
        <a:bodyPr/>
        <a:lstStyle/>
        <a:p>
          <a:endParaRPr lang="ru-RU"/>
        </a:p>
      </dgm:t>
    </dgm:pt>
    <dgm:pt modelId="{09FD3421-B8FD-4081-AF00-8854726340C6}" type="sibTrans" cxnId="{DC7949C2-1797-47E1-927A-3D5586B82825}">
      <dgm:prSet/>
      <dgm:spPr/>
      <dgm:t>
        <a:bodyPr/>
        <a:lstStyle/>
        <a:p>
          <a:endParaRPr lang="ru-RU"/>
        </a:p>
      </dgm:t>
    </dgm:pt>
    <dgm:pt modelId="{C40C46B9-8D40-4218-A24F-9E1C7E6E3096}" type="pres">
      <dgm:prSet presAssocID="{44F238BD-7BE8-4B61-A9F2-3444BB951C8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AD645E-0898-4C46-922A-B7F85DC61F04}" type="pres">
      <dgm:prSet presAssocID="{64FD24C9-252E-4AF5-9BF0-EE0271CA681D}" presName="parentLin" presStyleCnt="0"/>
      <dgm:spPr/>
    </dgm:pt>
    <dgm:pt modelId="{2D018218-61C5-4CC1-9719-EDEAAD3AA836}" type="pres">
      <dgm:prSet presAssocID="{64FD24C9-252E-4AF5-9BF0-EE0271CA681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66C4830-1331-4980-B862-02526C90A822}" type="pres">
      <dgm:prSet presAssocID="{64FD24C9-252E-4AF5-9BF0-EE0271CA681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4B9BDF-EB13-46F2-8D49-AB2EF82E13E0}" type="pres">
      <dgm:prSet presAssocID="{64FD24C9-252E-4AF5-9BF0-EE0271CA681D}" presName="negativeSpace" presStyleCnt="0"/>
      <dgm:spPr/>
    </dgm:pt>
    <dgm:pt modelId="{6BF269DA-A5BA-4C5B-9864-822433F4D471}" type="pres">
      <dgm:prSet presAssocID="{64FD24C9-252E-4AF5-9BF0-EE0271CA681D}" presName="childText" presStyleLbl="conFgAcc1" presStyleIdx="0" presStyleCnt="3">
        <dgm:presLayoutVars>
          <dgm:bulletEnabled val="1"/>
        </dgm:presLayoutVars>
      </dgm:prSet>
      <dgm:spPr/>
    </dgm:pt>
    <dgm:pt modelId="{69F7931A-2258-41E6-A809-98DD6C77CFC5}" type="pres">
      <dgm:prSet presAssocID="{6FB47F46-436F-462B-9E43-D6DFC79A2405}" presName="spaceBetweenRectangles" presStyleCnt="0"/>
      <dgm:spPr/>
    </dgm:pt>
    <dgm:pt modelId="{A60171B3-1933-485B-AC7D-1FE587803217}" type="pres">
      <dgm:prSet presAssocID="{C3B3E3B3-7F4C-4AF4-ABAF-D4E6153CE828}" presName="parentLin" presStyleCnt="0"/>
      <dgm:spPr/>
    </dgm:pt>
    <dgm:pt modelId="{151F61B4-13B3-412F-A249-6154ADB4233D}" type="pres">
      <dgm:prSet presAssocID="{C3B3E3B3-7F4C-4AF4-ABAF-D4E6153CE82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03DE957-E9BF-472E-B6E3-899300F0DF41}" type="pres">
      <dgm:prSet presAssocID="{C3B3E3B3-7F4C-4AF4-ABAF-D4E6153CE82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B7BFF2-9A0B-4A0D-B210-150BE57109E8}" type="pres">
      <dgm:prSet presAssocID="{C3B3E3B3-7F4C-4AF4-ABAF-D4E6153CE828}" presName="negativeSpace" presStyleCnt="0"/>
      <dgm:spPr/>
    </dgm:pt>
    <dgm:pt modelId="{BF84F80D-F617-449D-AEEE-F8C1C5C2A06A}" type="pres">
      <dgm:prSet presAssocID="{C3B3E3B3-7F4C-4AF4-ABAF-D4E6153CE828}" presName="childText" presStyleLbl="conFgAcc1" presStyleIdx="1" presStyleCnt="3">
        <dgm:presLayoutVars>
          <dgm:bulletEnabled val="1"/>
        </dgm:presLayoutVars>
      </dgm:prSet>
      <dgm:spPr/>
    </dgm:pt>
    <dgm:pt modelId="{68750EA7-F640-451C-B335-7CB0D1D21B05}" type="pres">
      <dgm:prSet presAssocID="{86505E30-5D5C-486E-9D84-6F7E2AEFDB9C}" presName="spaceBetweenRectangles" presStyleCnt="0"/>
      <dgm:spPr/>
    </dgm:pt>
    <dgm:pt modelId="{E2701D6A-A6F2-4C9C-BFD5-AAF3C10650CC}" type="pres">
      <dgm:prSet presAssocID="{A48D9BB4-99AF-4CC5-BE77-0D190CE70FE6}" presName="parentLin" presStyleCnt="0"/>
      <dgm:spPr/>
    </dgm:pt>
    <dgm:pt modelId="{75686012-58D0-44EA-AEA9-5DEB1774A920}" type="pres">
      <dgm:prSet presAssocID="{A48D9BB4-99AF-4CC5-BE77-0D190CE70FE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D26098AF-92A3-4E81-A163-8DA255A42D61}" type="pres">
      <dgm:prSet presAssocID="{A48D9BB4-99AF-4CC5-BE77-0D190CE70FE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58989D-0A30-4C6A-9186-0BC99FF181F6}" type="pres">
      <dgm:prSet presAssocID="{A48D9BB4-99AF-4CC5-BE77-0D190CE70FE6}" presName="negativeSpace" presStyleCnt="0"/>
      <dgm:spPr/>
    </dgm:pt>
    <dgm:pt modelId="{1F44C828-543E-45EF-8ED1-760E404FE5C3}" type="pres">
      <dgm:prSet presAssocID="{A48D9BB4-99AF-4CC5-BE77-0D190CE70FE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536B3A6-82FE-4A38-AEF3-183298FCE090}" type="presOf" srcId="{64FD24C9-252E-4AF5-9BF0-EE0271CA681D}" destId="{2D018218-61C5-4CC1-9719-EDEAAD3AA836}" srcOrd="0" destOrd="0" presId="urn:microsoft.com/office/officeart/2005/8/layout/list1"/>
    <dgm:cxn modelId="{C5F42ABA-0D82-41F4-9721-7419489828BE}" type="presOf" srcId="{A48D9BB4-99AF-4CC5-BE77-0D190CE70FE6}" destId="{D26098AF-92A3-4E81-A163-8DA255A42D61}" srcOrd="1" destOrd="0" presId="urn:microsoft.com/office/officeart/2005/8/layout/list1"/>
    <dgm:cxn modelId="{2ED7188D-5F6A-4C02-9D5E-F284743DE440}" type="presOf" srcId="{64FD24C9-252E-4AF5-9BF0-EE0271CA681D}" destId="{066C4830-1331-4980-B862-02526C90A822}" srcOrd="1" destOrd="0" presId="urn:microsoft.com/office/officeart/2005/8/layout/list1"/>
    <dgm:cxn modelId="{DC7949C2-1797-47E1-927A-3D5586B82825}" srcId="{44F238BD-7BE8-4B61-A9F2-3444BB951C8C}" destId="{A48D9BB4-99AF-4CC5-BE77-0D190CE70FE6}" srcOrd="2" destOrd="0" parTransId="{A48C07A9-ADDE-4542-8762-7656D689F4AF}" sibTransId="{09FD3421-B8FD-4081-AF00-8854726340C6}"/>
    <dgm:cxn modelId="{3BEF2B4B-5D92-454D-BCB2-74B3CDD53067}" type="presOf" srcId="{44F238BD-7BE8-4B61-A9F2-3444BB951C8C}" destId="{C40C46B9-8D40-4218-A24F-9E1C7E6E3096}" srcOrd="0" destOrd="0" presId="urn:microsoft.com/office/officeart/2005/8/layout/list1"/>
    <dgm:cxn modelId="{290F3AD4-0855-46E6-9D0E-D30FA569463A}" srcId="{44F238BD-7BE8-4B61-A9F2-3444BB951C8C}" destId="{64FD24C9-252E-4AF5-9BF0-EE0271CA681D}" srcOrd="0" destOrd="0" parTransId="{465B2923-F7A6-4823-AE1E-6C19C07223B1}" sibTransId="{6FB47F46-436F-462B-9E43-D6DFC79A2405}"/>
    <dgm:cxn modelId="{40BCE1B3-CFF4-411B-AE83-1E8F661479DA}" type="presOf" srcId="{A48D9BB4-99AF-4CC5-BE77-0D190CE70FE6}" destId="{75686012-58D0-44EA-AEA9-5DEB1774A920}" srcOrd="0" destOrd="0" presId="urn:microsoft.com/office/officeart/2005/8/layout/list1"/>
    <dgm:cxn modelId="{570C9B85-4816-40C2-9BF8-BF072C5E8424}" srcId="{44F238BD-7BE8-4B61-A9F2-3444BB951C8C}" destId="{C3B3E3B3-7F4C-4AF4-ABAF-D4E6153CE828}" srcOrd="1" destOrd="0" parTransId="{CCD936B5-2E74-4D24-8528-B72C15FA7DA6}" sibTransId="{86505E30-5D5C-486E-9D84-6F7E2AEFDB9C}"/>
    <dgm:cxn modelId="{1D5DE08E-CDB3-448A-8357-13848A554C8E}" type="presOf" srcId="{C3B3E3B3-7F4C-4AF4-ABAF-D4E6153CE828}" destId="{F03DE957-E9BF-472E-B6E3-899300F0DF41}" srcOrd="1" destOrd="0" presId="urn:microsoft.com/office/officeart/2005/8/layout/list1"/>
    <dgm:cxn modelId="{A2AFF0B7-2114-4E5F-B157-2462F1DCBF29}" type="presOf" srcId="{C3B3E3B3-7F4C-4AF4-ABAF-D4E6153CE828}" destId="{151F61B4-13B3-412F-A249-6154ADB4233D}" srcOrd="0" destOrd="0" presId="urn:microsoft.com/office/officeart/2005/8/layout/list1"/>
    <dgm:cxn modelId="{14D1410A-1A41-4164-BD0F-E3F1E3E7DA01}" type="presParOf" srcId="{C40C46B9-8D40-4218-A24F-9E1C7E6E3096}" destId="{6FAD645E-0898-4C46-922A-B7F85DC61F04}" srcOrd="0" destOrd="0" presId="urn:microsoft.com/office/officeart/2005/8/layout/list1"/>
    <dgm:cxn modelId="{BFA50670-1124-4640-B704-121E0FA6B0C5}" type="presParOf" srcId="{6FAD645E-0898-4C46-922A-B7F85DC61F04}" destId="{2D018218-61C5-4CC1-9719-EDEAAD3AA836}" srcOrd="0" destOrd="0" presId="urn:microsoft.com/office/officeart/2005/8/layout/list1"/>
    <dgm:cxn modelId="{F5851652-63B2-47C6-8F5C-4BE024630C4D}" type="presParOf" srcId="{6FAD645E-0898-4C46-922A-B7F85DC61F04}" destId="{066C4830-1331-4980-B862-02526C90A822}" srcOrd="1" destOrd="0" presId="urn:microsoft.com/office/officeart/2005/8/layout/list1"/>
    <dgm:cxn modelId="{68E99A45-80C2-44A1-BF1C-3E883CB964ED}" type="presParOf" srcId="{C40C46B9-8D40-4218-A24F-9E1C7E6E3096}" destId="{054B9BDF-EB13-46F2-8D49-AB2EF82E13E0}" srcOrd="1" destOrd="0" presId="urn:microsoft.com/office/officeart/2005/8/layout/list1"/>
    <dgm:cxn modelId="{AE2DAF59-595A-4BED-A1F9-EA21DDB3D864}" type="presParOf" srcId="{C40C46B9-8D40-4218-A24F-9E1C7E6E3096}" destId="{6BF269DA-A5BA-4C5B-9864-822433F4D471}" srcOrd="2" destOrd="0" presId="urn:microsoft.com/office/officeart/2005/8/layout/list1"/>
    <dgm:cxn modelId="{3763ADC2-6D51-41B1-B695-D12C98715F4E}" type="presParOf" srcId="{C40C46B9-8D40-4218-A24F-9E1C7E6E3096}" destId="{69F7931A-2258-41E6-A809-98DD6C77CFC5}" srcOrd="3" destOrd="0" presId="urn:microsoft.com/office/officeart/2005/8/layout/list1"/>
    <dgm:cxn modelId="{BBECDBC0-6757-4CDE-8AF4-7B3C4B68DD5B}" type="presParOf" srcId="{C40C46B9-8D40-4218-A24F-9E1C7E6E3096}" destId="{A60171B3-1933-485B-AC7D-1FE587803217}" srcOrd="4" destOrd="0" presId="urn:microsoft.com/office/officeart/2005/8/layout/list1"/>
    <dgm:cxn modelId="{1AB91265-8713-427B-90CE-64106FA6F422}" type="presParOf" srcId="{A60171B3-1933-485B-AC7D-1FE587803217}" destId="{151F61B4-13B3-412F-A249-6154ADB4233D}" srcOrd="0" destOrd="0" presId="urn:microsoft.com/office/officeart/2005/8/layout/list1"/>
    <dgm:cxn modelId="{207077F9-5AEB-429D-88AF-0B7242B4BAC0}" type="presParOf" srcId="{A60171B3-1933-485B-AC7D-1FE587803217}" destId="{F03DE957-E9BF-472E-B6E3-899300F0DF41}" srcOrd="1" destOrd="0" presId="urn:microsoft.com/office/officeart/2005/8/layout/list1"/>
    <dgm:cxn modelId="{5A232A6E-3636-4493-8213-4E9AE66A1BA6}" type="presParOf" srcId="{C40C46B9-8D40-4218-A24F-9E1C7E6E3096}" destId="{1DB7BFF2-9A0B-4A0D-B210-150BE57109E8}" srcOrd="5" destOrd="0" presId="urn:microsoft.com/office/officeart/2005/8/layout/list1"/>
    <dgm:cxn modelId="{509865DF-ABAE-4BE2-937B-E13C2DA525A5}" type="presParOf" srcId="{C40C46B9-8D40-4218-A24F-9E1C7E6E3096}" destId="{BF84F80D-F617-449D-AEEE-F8C1C5C2A06A}" srcOrd="6" destOrd="0" presId="urn:microsoft.com/office/officeart/2005/8/layout/list1"/>
    <dgm:cxn modelId="{0CDC43E1-152A-4BCB-900D-E2530262FA05}" type="presParOf" srcId="{C40C46B9-8D40-4218-A24F-9E1C7E6E3096}" destId="{68750EA7-F640-451C-B335-7CB0D1D21B05}" srcOrd="7" destOrd="0" presId="urn:microsoft.com/office/officeart/2005/8/layout/list1"/>
    <dgm:cxn modelId="{A330CF72-0D48-427D-BF91-168838ECEEE7}" type="presParOf" srcId="{C40C46B9-8D40-4218-A24F-9E1C7E6E3096}" destId="{E2701D6A-A6F2-4C9C-BFD5-AAF3C10650CC}" srcOrd="8" destOrd="0" presId="urn:microsoft.com/office/officeart/2005/8/layout/list1"/>
    <dgm:cxn modelId="{28804E98-47A5-48EE-A28A-DE90D202D586}" type="presParOf" srcId="{E2701D6A-A6F2-4C9C-BFD5-AAF3C10650CC}" destId="{75686012-58D0-44EA-AEA9-5DEB1774A920}" srcOrd="0" destOrd="0" presId="urn:microsoft.com/office/officeart/2005/8/layout/list1"/>
    <dgm:cxn modelId="{64D3FD17-703F-4696-A778-C34D87E245F5}" type="presParOf" srcId="{E2701D6A-A6F2-4C9C-BFD5-AAF3C10650CC}" destId="{D26098AF-92A3-4E81-A163-8DA255A42D61}" srcOrd="1" destOrd="0" presId="urn:microsoft.com/office/officeart/2005/8/layout/list1"/>
    <dgm:cxn modelId="{79F80585-BAE6-40BC-AD2C-67D3F8A8C733}" type="presParOf" srcId="{C40C46B9-8D40-4218-A24F-9E1C7E6E3096}" destId="{5158989D-0A30-4C6A-9186-0BC99FF181F6}" srcOrd="9" destOrd="0" presId="urn:microsoft.com/office/officeart/2005/8/layout/list1"/>
    <dgm:cxn modelId="{0233B92F-454A-461E-B833-FBE1E286608F}" type="presParOf" srcId="{C40C46B9-8D40-4218-A24F-9E1C7E6E3096}" destId="{1F44C828-543E-45EF-8ED1-760E404FE5C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4F238BD-7BE8-4B61-A9F2-3444BB951C8C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4FD24C9-252E-4AF5-9BF0-EE0271CA681D}">
      <dgm:prSet phldrT="[Текст]"/>
      <dgm:spPr/>
      <dgm:t>
        <a:bodyPr/>
        <a:lstStyle/>
        <a:p>
          <a:r>
            <a:rPr lang="ru-RU" dirty="0" smtClean="0"/>
            <a:t>А) 23.08.1939</a:t>
          </a:r>
          <a:endParaRPr lang="ru-RU" dirty="0"/>
        </a:p>
      </dgm:t>
    </dgm:pt>
    <dgm:pt modelId="{465B2923-F7A6-4823-AE1E-6C19C07223B1}" type="parTrans" cxnId="{290F3AD4-0855-46E6-9D0E-D30FA569463A}">
      <dgm:prSet/>
      <dgm:spPr/>
      <dgm:t>
        <a:bodyPr/>
        <a:lstStyle/>
        <a:p>
          <a:endParaRPr lang="ru-RU"/>
        </a:p>
      </dgm:t>
    </dgm:pt>
    <dgm:pt modelId="{6FB47F46-436F-462B-9E43-D6DFC79A2405}" type="sibTrans" cxnId="{290F3AD4-0855-46E6-9D0E-D30FA569463A}">
      <dgm:prSet/>
      <dgm:spPr/>
      <dgm:t>
        <a:bodyPr/>
        <a:lstStyle/>
        <a:p>
          <a:endParaRPr lang="ru-RU"/>
        </a:p>
      </dgm:t>
    </dgm:pt>
    <dgm:pt modelId="{C3B3E3B3-7F4C-4AF4-ABAF-D4E6153CE828}">
      <dgm:prSet phldrT="[Текст]"/>
      <dgm:spPr/>
      <dgm:t>
        <a:bodyPr/>
        <a:lstStyle/>
        <a:p>
          <a:r>
            <a:rPr lang="ru-RU" dirty="0" smtClean="0"/>
            <a:t>Б) 15.10 1937</a:t>
          </a:r>
          <a:endParaRPr lang="ru-RU" dirty="0"/>
        </a:p>
      </dgm:t>
    </dgm:pt>
    <dgm:pt modelId="{CCD936B5-2E74-4D24-8528-B72C15FA7DA6}" type="parTrans" cxnId="{570C9B85-4816-40C2-9BF8-BF072C5E8424}">
      <dgm:prSet/>
      <dgm:spPr/>
      <dgm:t>
        <a:bodyPr/>
        <a:lstStyle/>
        <a:p>
          <a:endParaRPr lang="ru-RU"/>
        </a:p>
      </dgm:t>
    </dgm:pt>
    <dgm:pt modelId="{86505E30-5D5C-486E-9D84-6F7E2AEFDB9C}" type="sibTrans" cxnId="{570C9B85-4816-40C2-9BF8-BF072C5E8424}">
      <dgm:prSet/>
      <dgm:spPr/>
      <dgm:t>
        <a:bodyPr/>
        <a:lstStyle/>
        <a:p>
          <a:endParaRPr lang="ru-RU"/>
        </a:p>
      </dgm:t>
    </dgm:pt>
    <dgm:pt modelId="{A48D9BB4-99AF-4CC5-BE77-0D190CE70FE6}">
      <dgm:prSet phldrT="[Текст]"/>
      <dgm:spPr/>
      <dgm:t>
        <a:bodyPr/>
        <a:lstStyle/>
        <a:p>
          <a:r>
            <a:rPr lang="ru-RU" dirty="0" smtClean="0"/>
            <a:t>В) 22.07.1941</a:t>
          </a:r>
          <a:endParaRPr lang="ru-RU" dirty="0"/>
        </a:p>
      </dgm:t>
    </dgm:pt>
    <dgm:pt modelId="{A48C07A9-ADDE-4542-8762-7656D689F4AF}" type="parTrans" cxnId="{DC7949C2-1797-47E1-927A-3D5586B82825}">
      <dgm:prSet/>
      <dgm:spPr/>
      <dgm:t>
        <a:bodyPr/>
        <a:lstStyle/>
        <a:p>
          <a:endParaRPr lang="ru-RU"/>
        </a:p>
      </dgm:t>
    </dgm:pt>
    <dgm:pt modelId="{09FD3421-B8FD-4081-AF00-8854726340C6}" type="sibTrans" cxnId="{DC7949C2-1797-47E1-927A-3D5586B82825}">
      <dgm:prSet/>
      <dgm:spPr/>
      <dgm:t>
        <a:bodyPr/>
        <a:lstStyle/>
        <a:p>
          <a:endParaRPr lang="ru-RU"/>
        </a:p>
      </dgm:t>
    </dgm:pt>
    <dgm:pt modelId="{C40C46B9-8D40-4218-A24F-9E1C7E6E3096}" type="pres">
      <dgm:prSet presAssocID="{44F238BD-7BE8-4B61-A9F2-3444BB951C8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AD645E-0898-4C46-922A-B7F85DC61F04}" type="pres">
      <dgm:prSet presAssocID="{64FD24C9-252E-4AF5-9BF0-EE0271CA681D}" presName="parentLin" presStyleCnt="0"/>
      <dgm:spPr/>
    </dgm:pt>
    <dgm:pt modelId="{2D018218-61C5-4CC1-9719-EDEAAD3AA836}" type="pres">
      <dgm:prSet presAssocID="{64FD24C9-252E-4AF5-9BF0-EE0271CA681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66C4830-1331-4980-B862-02526C90A822}" type="pres">
      <dgm:prSet presAssocID="{64FD24C9-252E-4AF5-9BF0-EE0271CA681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4B9BDF-EB13-46F2-8D49-AB2EF82E13E0}" type="pres">
      <dgm:prSet presAssocID="{64FD24C9-252E-4AF5-9BF0-EE0271CA681D}" presName="negativeSpace" presStyleCnt="0"/>
      <dgm:spPr/>
    </dgm:pt>
    <dgm:pt modelId="{6BF269DA-A5BA-4C5B-9864-822433F4D471}" type="pres">
      <dgm:prSet presAssocID="{64FD24C9-252E-4AF5-9BF0-EE0271CA681D}" presName="childText" presStyleLbl="conFgAcc1" presStyleIdx="0" presStyleCnt="3">
        <dgm:presLayoutVars>
          <dgm:bulletEnabled val="1"/>
        </dgm:presLayoutVars>
      </dgm:prSet>
      <dgm:spPr/>
    </dgm:pt>
    <dgm:pt modelId="{69F7931A-2258-41E6-A809-98DD6C77CFC5}" type="pres">
      <dgm:prSet presAssocID="{6FB47F46-436F-462B-9E43-D6DFC79A2405}" presName="spaceBetweenRectangles" presStyleCnt="0"/>
      <dgm:spPr/>
    </dgm:pt>
    <dgm:pt modelId="{A60171B3-1933-485B-AC7D-1FE587803217}" type="pres">
      <dgm:prSet presAssocID="{C3B3E3B3-7F4C-4AF4-ABAF-D4E6153CE828}" presName="parentLin" presStyleCnt="0"/>
      <dgm:spPr/>
    </dgm:pt>
    <dgm:pt modelId="{151F61B4-13B3-412F-A249-6154ADB4233D}" type="pres">
      <dgm:prSet presAssocID="{C3B3E3B3-7F4C-4AF4-ABAF-D4E6153CE82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03DE957-E9BF-472E-B6E3-899300F0DF41}" type="pres">
      <dgm:prSet presAssocID="{C3B3E3B3-7F4C-4AF4-ABAF-D4E6153CE82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B7BFF2-9A0B-4A0D-B210-150BE57109E8}" type="pres">
      <dgm:prSet presAssocID="{C3B3E3B3-7F4C-4AF4-ABAF-D4E6153CE828}" presName="negativeSpace" presStyleCnt="0"/>
      <dgm:spPr/>
    </dgm:pt>
    <dgm:pt modelId="{BF84F80D-F617-449D-AEEE-F8C1C5C2A06A}" type="pres">
      <dgm:prSet presAssocID="{C3B3E3B3-7F4C-4AF4-ABAF-D4E6153CE828}" presName="childText" presStyleLbl="conFgAcc1" presStyleIdx="1" presStyleCnt="3">
        <dgm:presLayoutVars>
          <dgm:bulletEnabled val="1"/>
        </dgm:presLayoutVars>
      </dgm:prSet>
      <dgm:spPr/>
    </dgm:pt>
    <dgm:pt modelId="{68750EA7-F640-451C-B335-7CB0D1D21B05}" type="pres">
      <dgm:prSet presAssocID="{86505E30-5D5C-486E-9D84-6F7E2AEFDB9C}" presName="spaceBetweenRectangles" presStyleCnt="0"/>
      <dgm:spPr/>
    </dgm:pt>
    <dgm:pt modelId="{E2701D6A-A6F2-4C9C-BFD5-AAF3C10650CC}" type="pres">
      <dgm:prSet presAssocID="{A48D9BB4-99AF-4CC5-BE77-0D190CE70FE6}" presName="parentLin" presStyleCnt="0"/>
      <dgm:spPr/>
    </dgm:pt>
    <dgm:pt modelId="{75686012-58D0-44EA-AEA9-5DEB1774A920}" type="pres">
      <dgm:prSet presAssocID="{A48D9BB4-99AF-4CC5-BE77-0D190CE70FE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D26098AF-92A3-4E81-A163-8DA255A42D61}" type="pres">
      <dgm:prSet presAssocID="{A48D9BB4-99AF-4CC5-BE77-0D190CE70FE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58989D-0A30-4C6A-9186-0BC99FF181F6}" type="pres">
      <dgm:prSet presAssocID="{A48D9BB4-99AF-4CC5-BE77-0D190CE70FE6}" presName="negativeSpace" presStyleCnt="0"/>
      <dgm:spPr/>
    </dgm:pt>
    <dgm:pt modelId="{1F44C828-543E-45EF-8ED1-760E404FE5C3}" type="pres">
      <dgm:prSet presAssocID="{A48D9BB4-99AF-4CC5-BE77-0D190CE70FE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5249D77-5ED6-4D6C-A55F-9566D0B7DF0D}" type="presOf" srcId="{C3B3E3B3-7F4C-4AF4-ABAF-D4E6153CE828}" destId="{151F61B4-13B3-412F-A249-6154ADB4233D}" srcOrd="0" destOrd="0" presId="urn:microsoft.com/office/officeart/2005/8/layout/list1"/>
    <dgm:cxn modelId="{1408B4F5-341B-4880-951A-BA3C86D63169}" type="presOf" srcId="{44F238BD-7BE8-4B61-A9F2-3444BB951C8C}" destId="{C40C46B9-8D40-4218-A24F-9E1C7E6E3096}" srcOrd="0" destOrd="0" presId="urn:microsoft.com/office/officeart/2005/8/layout/list1"/>
    <dgm:cxn modelId="{F8003D6B-7891-4984-8F6B-FBDC84C659AE}" type="presOf" srcId="{64FD24C9-252E-4AF5-9BF0-EE0271CA681D}" destId="{066C4830-1331-4980-B862-02526C90A822}" srcOrd="1" destOrd="0" presId="urn:microsoft.com/office/officeart/2005/8/layout/list1"/>
    <dgm:cxn modelId="{9593E599-969A-47BA-9961-319BC9689720}" type="presOf" srcId="{C3B3E3B3-7F4C-4AF4-ABAF-D4E6153CE828}" destId="{F03DE957-E9BF-472E-B6E3-899300F0DF41}" srcOrd="1" destOrd="0" presId="urn:microsoft.com/office/officeart/2005/8/layout/list1"/>
    <dgm:cxn modelId="{570C9B85-4816-40C2-9BF8-BF072C5E8424}" srcId="{44F238BD-7BE8-4B61-A9F2-3444BB951C8C}" destId="{C3B3E3B3-7F4C-4AF4-ABAF-D4E6153CE828}" srcOrd="1" destOrd="0" parTransId="{CCD936B5-2E74-4D24-8528-B72C15FA7DA6}" sibTransId="{86505E30-5D5C-486E-9D84-6F7E2AEFDB9C}"/>
    <dgm:cxn modelId="{B96620B9-C42B-4180-BF0B-A1B562AEBB20}" type="presOf" srcId="{A48D9BB4-99AF-4CC5-BE77-0D190CE70FE6}" destId="{75686012-58D0-44EA-AEA9-5DEB1774A920}" srcOrd="0" destOrd="0" presId="urn:microsoft.com/office/officeart/2005/8/layout/list1"/>
    <dgm:cxn modelId="{DC7949C2-1797-47E1-927A-3D5586B82825}" srcId="{44F238BD-7BE8-4B61-A9F2-3444BB951C8C}" destId="{A48D9BB4-99AF-4CC5-BE77-0D190CE70FE6}" srcOrd="2" destOrd="0" parTransId="{A48C07A9-ADDE-4542-8762-7656D689F4AF}" sibTransId="{09FD3421-B8FD-4081-AF00-8854726340C6}"/>
    <dgm:cxn modelId="{A5E762F2-0E7F-46DA-976D-76F5DE014AAE}" type="presOf" srcId="{A48D9BB4-99AF-4CC5-BE77-0D190CE70FE6}" destId="{D26098AF-92A3-4E81-A163-8DA255A42D61}" srcOrd="1" destOrd="0" presId="urn:microsoft.com/office/officeart/2005/8/layout/list1"/>
    <dgm:cxn modelId="{290F3AD4-0855-46E6-9D0E-D30FA569463A}" srcId="{44F238BD-7BE8-4B61-A9F2-3444BB951C8C}" destId="{64FD24C9-252E-4AF5-9BF0-EE0271CA681D}" srcOrd="0" destOrd="0" parTransId="{465B2923-F7A6-4823-AE1E-6C19C07223B1}" sibTransId="{6FB47F46-436F-462B-9E43-D6DFC79A2405}"/>
    <dgm:cxn modelId="{1172C55B-C89F-4FC3-BF7E-6AB739100778}" type="presOf" srcId="{64FD24C9-252E-4AF5-9BF0-EE0271CA681D}" destId="{2D018218-61C5-4CC1-9719-EDEAAD3AA836}" srcOrd="0" destOrd="0" presId="urn:microsoft.com/office/officeart/2005/8/layout/list1"/>
    <dgm:cxn modelId="{B066D2A4-71F7-47B9-A279-116175A17284}" type="presParOf" srcId="{C40C46B9-8D40-4218-A24F-9E1C7E6E3096}" destId="{6FAD645E-0898-4C46-922A-B7F85DC61F04}" srcOrd="0" destOrd="0" presId="urn:microsoft.com/office/officeart/2005/8/layout/list1"/>
    <dgm:cxn modelId="{C0569843-912A-4D68-BFBD-5322DB0F42CB}" type="presParOf" srcId="{6FAD645E-0898-4C46-922A-B7F85DC61F04}" destId="{2D018218-61C5-4CC1-9719-EDEAAD3AA836}" srcOrd="0" destOrd="0" presId="urn:microsoft.com/office/officeart/2005/8/layout/list1"/>
    <dgm:cxn modelId="{F3F6E69F-9D44-4345-B347-813021FCE430}" type="presParOf" srcId="{6FAD645E-0898-4C46-922A-B7F85DC61F04}" destId="{066C4830-1331-4980-B862-02526C90A822}" srcOrd="1" destOrd="0" presId="urn:microsoft.com/office/officeart/2005/8/layout/list1"/>
    <dgm:cxn modelId="{23262CAA-592A-43D6-854C-B59CBC1DD87A}" type="presParOf" srcId="{C40C46B9-8D40-4218-A24F-9E1C7E6E3096}" destId="{054B9BDF-EB13-46F2-8D49-AB2EF82E13E0}" srcOrd="1" destOrd="0" presId="urn:microsoft.com/office/officeart/2005/8/layout/list1"/>
    <dgm:cxn modelId="{3AB42D89-972F-41A5-B1BE-4C69CFC25E35}" type="presParOf" srcId="{C40C46B9-8D40-4218-A24F-9E1C7E6E3096}" destId="{6BF269DA-A5BA-4C5B-9864-822433F4D471}" srcOrd="2" destOrd="0" presId="urn:microsoft.com/office/officeart/2005/8/layout/list1"/>
    <dgm:cxn modelId="{B764EEF4-FC03-432E-AECB-FE4C6C247642}" type="presParOf" srcId="{C40C46B9-8D40-4218-A24F-9E1C7E6E3096}" destId="{69F7931A-2258-41E6-A809-98DD6C77CFC5}" srcOrd="3" destOrd="0" presId="urn:microsoft.com/office/officeart/2005/8/layout/list1"/>
    <dgm:cxn modelId="{828B0B44-313B-4502-8774-B872C8443CC7}" type="presParOf" srcId="{C40C46B9-8D40-4218-A24F-9E1C7E6E3096}" destId="{A60171B3-1933-485B-AC7D-1FE587803217}" srcOrd="4" destOrd="0" presId="urn:microsoft.com/office/officeart/2005/8/layout/list1"/>
    <dgm:cxn modelId="{EEBE5E74-54F6-4178-A413-E42BD34D8A58}" type="presParOf" srcId="{A60171B3-1933-485B-AC7D-1FE587803217}" destId="{151F61B4-13B3-412F-A249-6154ADB4233D}" srcOrd="0" destOrd="0" presId="urn:microsoft.com/office/officeart/2005/8/layout/list1"/>
    <dgm:cxn modelId="{7F8D104F-D907-4B3E-9811-E0D7861923D4}" type="presParOf" srcId="{A60171B3-1933-485B-AC7D-1FE587803217}" destId="{F03DE957-E9BF-472E-B6E3-899300F0DF41}" srcOrd="1" destOrd="0" presId="urn:microsoft.com/office/officeart/2005/8/layout/list1"/>
    <dgm:cxn modelId="{00C8431F-B220-4FF2-AC92-A493897DEEC5}" type="presParOf" srcId="{C40C46B9-8D40-4218-A24F-9E1C7E6E3096}" destId="{1DB7BFF2-9A0B-4A0D-B210-150BE57109E8}" srcOrd="5" destOrd="0" presId="urn:microsoft.com/office/officeart/2005/8/layout/list1"/>
    <dgm:cxn modelId="{848FC3FF-6CD1-4EE0-B1B4-59045DA0DC34}" type="presParOf" srcId="{C40C46B9-8D40-4218-A24F-9E1C7E6E3096}" destId="{BF84F80D-F617-449D-AEEE-F8C1C5C2A06A}" srcOrd="6" destOrd="0" presId="urn:microsoft.com/office/officeart/2005/8/layout/list1"/>
    <dgm:cxn modelId="{3C606001-C385-45AE-8DFB-A89A43CCF5A9}" type="presParOf" srcId="{C40C46B9-8D40-4218-A24F-9E1C7E6E3096}" destId="{68750EA7-F640-451C-B335-7CB0D1D21B05}" srcOrd="7" destOrd="0" presId="urn:microsoft.com/office/officeart/2005/8/layout/list1"/>
    <dgm:cxn modelId="{9E9B3290-96F8-4B33-A648-60E5C15C14F5}" type="presParOf" srcId="{C40C46B9-8D40-4218-A24F-9E1C7E6E3096}" destId="{E2701D6A-A6F2-4C9C-BFD5-AAF3C10650CC}" srcOrd="8" destOrd="0" presId="urn:microsoft.com/office/officeart/2005/8/layout/list1"/>
    <dgm:cxn modelId="{6A08AD75-5259-4A16-BA22-2B18030FA9C4}" type="presParOf" srcId="{E2701D6A-A6F2-4C9C-BFD5-AAF3C10650CC}" destId="{75686012-58D0-44EA-AEA9-5DEB1774A920}" srcOrd="0" destOrd="0" presId="urn:microsoft.com/office/officeart/2005/8/layout/list1"/>
    <dgm:cxn modelId="{7FCC6BE3-F999-40DF-AED5-E75F3808F099}" type="presParOf" srcId="{E2701D6A-A6F2-4C9C-BFD5-AAF3C10650CC}" destId="{D26098AF-92A3-4E81-A163-8DA255A42D61}" srcOrd="1" destOrd="0" presId="urn:microsoft.com/office/officeart/2005/8/layout/list1"/>
    <dgm:cxn modelId="{2DF1A72D-DFE9-4BF4-B9E2-9337D6FF0F5D}" type="presParOf" srcId="{C40C46B9-8D40-4218-A24F-9E1C7E6E3096}" destId="{5158989D-0A30-4C6A-9186-0BC99FF181F6}" srcOrd="9" destOrd="0" presId="urn:microsoft.com/office/officeart/2005/8/layout/list1"/>
    <dgm:cxn modelId="{F8A6D787-4437-44A7-B2F3-6746650566A3}" type="presParOf" srcId="{C40C46B9-8D40-4218-A24F-9E1C7E6E3096}" destId="{1F44C828-543E-45EF-8ED1-760E404FE5C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4F238BD-7BE8-4B61-A9F2-3444BB951C8C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4FD24C9-252E-4AF5-9BF0-EE0271CA681D}">
      <dgm:prSet phldrT="[Текст]"/>
      <dgm:spPr/>
      <dgm:t>
        <a:bodyPr/>
        <a:lstStyle/>
        <a:p>
          <a:r>
            <a:rPr lang="ru-RU" dirty="0" smtClean="0"/>
            <a:t>А) Мурманск – Москва - Ростов  на Дону</a:t>
          </a:r>
          <a:endParaRPr lang="ru-RU" dirty="0"/>
        </a:p>
      </dgm:t>
    </dgm:pt>
    <dgm:pt modelId="{465B2923-F7A6-4823-AE1E-6C19C07223B1}" type="parTrans" cxnId="{290F3AD4-0855-46E6-9D0E-D30FA569463A}">
      <dgm:prSet/>
      <dgm:spPr/>
      <dgm:t>
        <a:bodyPr/>
        <a:lstStyle/>
        <a:p>
          <a:endParaRPr lang="ru-RU"/>
        </a:p>
      </dgm:t>
    </dgm:pt>
    <dgm:pt modelId="{6FB47F46-436F-462B-9E43-D6DFC79A2405}" type="sibTrans" cxnId="{290F3AD4-0855-46E6-9D0E-D30FA569463A}">
      <dgm:prSet/>
      <dgm:spPr/>
      <dgm:t>
        <a:bodyPr/>
        <a:lstStyle/>
        <a:p>
          <a:endParaRPr lang="ru-RU"/>
        </a:p>
      </dgm:t>
    </dgm:pt>
    <dgm:pt modelId="{C3B3E3B3-7F4C-4AF4-ABAF-D4E6153CE828}">
      <dgm:prSet phldrT="[Текст]"/>
      <dgm:spPr/>
      <dgm:t>
        <a:bodyPr/>
        <a:lstStyle/>
        <a:p>
          <a:r>
            <a:rPr lang="ru-RU" dirty="0" smtClean="0"/>
            <a:t>Б) Вильнюс – Минск- Киев</a:t>
          </a:r>
          <a:endParaRPr lang="ru-RU" dirty="0"/>
        </a:p>
      </dgm:t>
    </dgm:pt>
    <dgm:pt modelId="{CCD936B5-2E74-4D24-8528-B72C15FA7DA6}" type="parTrans" cxnId="{570C9B85-4816-40C2-9BF8-BF072C5E8424}">
      <dgm:prSet/>
      <dgm:spPr/>
      <dgm:t>
        <a:bodyPr/>
        <a:lstStyle/>
        <a:p>
          <a:endParaRPr lang="ru-RU"/>
        </a:p>
      </dgm:t>
    </dgm:pt>
    <dgm:pt modelId="{86505E30-5D5C-486E-9D84-6F7E2AEFDB9C}" type="sibTrans" cxnId="{570C9B85-4816-40C2-9BF8-BF072C5E8424}">
      <dgm:prSet/>
      <dgm:spPr/>
      <dgm:t>
        <a:bodyPr/>
        <a:lstStyle/>
        <a:p>
          <a:endParaRPr lang="ru-RU"/>
        </a:p>
      </dgm:t>
    </dgm:pt>
    <dgm:pt modelId="{A48D9BB4-99AF-4CC5-BE77-0D190CE70FE6}">
      <dgm:prSet phldrT="[Текст]"/>
      <dgm:spPr/>
      <dgm:t>
        <a:bodyPr/>
        <a:lstStyle/>
        <a:p>
          <a:r>
            <a:rPr lang="ru-RU" dirty="0" smtClean="0"/>
            <a:t>В) Архангельск – Волга - Астрахань</a:t>
          </a:r>
          <a:endParaRPr lang="ru-RU" dirty="0"/>
        </a:p>
      </dgm:t>
    </dgm:pt>
    <dgm:pt modelId="{A48C07A9-ADDE-4542-8762-7656D689F4AF}" type="parTrans" cxnId="{DC7949C2-1797-47E1-927A-3D5586B82825}">
      <dgm:prSet/>
      <dgm:spPr/>
      <dgm:t>
        <a:bodyPr/>
        <a:lstStyle/>
        <a:p>
          <a:endParaRPr lang="ru-RU"/>
        </a:p>
      </dgm:t>
    </dgm:pt>
    <dgm:pt modelId="{09FD3421-B8FD-4081-AF00-8854726340C6}" type="sibTrans" cxnId="{DC7949C2-1797-47E1-927A-3D5586B82825}">
      <dgm:prSet/>
      <dgm:spPr/>
      <dgm:t>
        <a:bodyPr/>
        <a:lstStyle/>
        <a:p>
          <a:endParaRPr lang="ru-RU"/>
        </a:p>
      </dgm:t>
    </dgm:pt>
    <dgm:pt modelId="{C40C46B9-8D40-4218-A24F-9E1C7E6E3096}" type="pres">
      <dgm:prSet presAssocID="{44F238BD-7BE8-4B61-A9F2-3444BB951C8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AD645E-0898-4C46-922A-B7F85DC61F04}" type="pres">
      <dgm:prSet presAssocID="{64FD24C9-252E-4AF5-9BF0-EE0271CA681D}" presName="parentLin" presStyleCnt="0"/>
      <dgm:spPr/>
    </dgm:pt>
    <dgm:pt modelId="{2D018218-61C5-4CC1-9719-EDEAAD3AA836}" type="pres">
      <dgm:prSet presAssocID="{64FD24C9-252E-4AF5-9BF0-EE0271CA681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66C4830-1331-4980-B862-02526C90A822}" type="pres">
      <dgm:prSet presAssocID="{64FD24C9-252E-4AF5-9BF0-EE0271CA681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4B9BDF-EB13-46F2-8D49-AB2EF82E13E0}" type="pres">
      <dgm:prSet presAssocID="{64FD24C9-252E-4AF5-9BF0-EE0271CA681D}" presName="negativeSpace" presStyleCnt="0"/>
      <dgm:spPr/>
    </dgm:pt>
    <dgm:pt modelId="{6BF269DA-A5BA-4C5B-9864-822433F4D471}" type="pres">
      <dgm:prSet presAssocID="{64FD24C9-252E-4AF5-9BF0-EE0271CA681D}" presName="childText" presStyleLbl="conFgAcc1" presStyleIdx="0" presStyleCnt="3">
        <dgm:presLayoutVars>
          <dgm:bulletEnabled val="1"/>
        </dgm:presLayoutVars>
      </dgm:prSet>
      <dgm:spPr/>
    </dgm:pt>
    <dgm:pt modelId="{69F7931A-2258-41E6-A809-98DD6C77CFC5}" type="pres">
      <dgm:prSet presAssocID="{6FB47F46-436F-462B-9E43-D6DFC79A2405}" presName="spaceBetweenRectangles" presStyleCnt="0"/>
      <dgm:spPr/>
    </dgm:pt>
    <dgm:pt modelId="{A60171B3-1933-485B-AC7D-1FE587803217}" type="pres">
      <dgm:prSet presAssocID="{C3B3E3B3-7F4C-4AF4-ABAF-D4E6153CE828}" presName="parentLin" presStyleCnt="0"/>
      <dgm:spPr/>
    </dgm:pt>
    <dgm:pt modelId="{151F61B4-13B3-412F-A249-6154ADB4233D}" type="pres">
      <dgm:prSet presAssocID="{C3B3E3B3-7F4C-4AF4-ABAF-D4E6153CE82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03DE957-E9BF-472E-B6E3-899300F0DF41}" type="pres">
      <dgm:prSet presAssocID="{C3B3E3B3-7F4C-4AF4-ABAF-D4E6153CE82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B7BFF2-9A0B-4A0D-B210-150BE57109E8}" type="pres">
      <dgm:prSet presAssocID="{C3B3E3B3-7F4C-4AF4-ABAF-D4E6153CE828}" presName="negativeSpace" presStyleCnt="0"/>
      <dgm:spPr/>
    </dgm:pt>
    <dgm:pt modelId="{BF84F80D-F617-449D-AEEE-F8C1C5C2A06A}" type="pres">
      <dgm:prSet presAssocID="{C3B3E3B3-7F4C-4AF4-ABAF-D4E6153CE828}" presName="childText" presStyleLbl="conFgAcc1" presStyleIdx="1" presStyleCnt="3">
        <dgm:presLayoutVars>
          <dgm:bulletEnabled val="1"/>
        </dgm:presLayoutVars>
      </dgm:prSet>
      <dgm:spPr/>
    </dgm:pt>
    <dgm:pt modelId="{68750EA7-F640-451C-B335-7CB0D1D21B05}" type="pres">
      <dgm:prSet presAssocID="{86505E30-5D5C-486E-9D84-6F7E2AEFDB9C}" presName="spaceBetweenRectangles" presStyleCnt="0"/>
      <dgm:spPr/>
    </dgm:pt>
    <dgm:pt modelId="{E2701D6A-A6F2-4C9C-BFD5-AAF3C10650CC}" type="pres">
      <dgm:prSet presAssocID="{A48D9BB4-99AF-4CC5-BE77-0D190CE70FE6}" presName="parentLin" presStyleCnt="0"/>
      <dgm:spPr/>
    </dgm:pt>
    <dgm:pt modelId="{75686012-58D0-44EA-AEA9-5DEB1774A920}" type="pres">
      <dgm:prSet presAssocID="{A48D9BB4-99AF-4CC5-BE77-0D190CE70FE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D26098AF-92A3-4E81-A163-8DA255A42D61}" type="pres">
      <dgm:prSet presAssocID="{A48D9BB4-99AF-4CC5-BE77-0D190CE70FE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58989D-0A30-4C6A-9186-0BC99FF181F6}" type="pres">
      <dgm:prSet presAssocID="{A48D9BB4-99AF-4CC5-BE77-0D190CE70FE6}" presName="negativeSpace" presStyleCnt="0"/>
      <dgm:spPr/>
    </dgm:pt>
    <dgm:pt modelId="{1F44C828-543E-45EF-8ED1-760E404FE5C3}" type="pres">
      <dgm:prSet presAssocID="{A48D9BB4-99AF-4CC5-BE77-0D190CE70FE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1A2AC66-F57F-4002-B6AC-A66E52A29433}" type="presOf" srcId="{44F238BD-7BE8-4B61-A9F2-3444BB951C8C}" destId="{C40C46B9-8D40-4218-A24F-9E1C7E6E3096}" srcOrd="0" destOrd="0" presId="urn:microsoft.com/office/officeart/2005/8/layout/list1"/>
    <dgm:cxn modelId="{1BA692F8-E8B9-497B-AEC2-694BC8AE2E74}" type="presOf" srcId="{64FD24C9-252E-4AF5-9BF0-EE0271CA681D}" destId="{2D018218-61C5-4CC1-9719-EDEAAD3AA836}" srcOrd="0" destOrd="0" presId="urn:microsoft.com/office/officeart/2005/8/layout/list1"/>
    <dgm:cxn modelId="{FD071F9C-3702-45A2-928C-3EF2168A776D}" type="presOf" srcId="{A48D9BB4-99AF-4CC5-BE77-0D190CE70FE6}" destId="{75686012-58D0-44EA-AEA9-5DEB1774A920}" srcOrd="0" destOrd="0" presId="urn:microsoft.com/office/officeart/2005/8/layout/list1"/>
    <dgm:cxn modelId="{DC7949C2-1797-47E1-927A-3D5586B82825}" srcId="{44F238BD-7BE8-4B61-A9F2-3444BB951C8C}" destId="{A48D9BB4-99AF-4CC5-BE77-0D190CE70FE6}" srcOrd="2" destOrd="0" parTransId="{A48C07A9-ADDE-4542-8762-7656D689F4AF}" sibTransId="{09FD3421-B8FD-4081-AF00-8854726340C6}"/>
    <dgm:cxn modelId="{2EC441D9-CD72-49F0-9097-224AEDE90F7F}" type="presOf" srcId="{A48D9BB4-99AF-4CC5-BE77-0D190CE70FE6}" destId="{D26098AF-92A3-4E81-A163-8DA255A42D61}" srcOrd="1" destOrd="0" presId="urn:microsoft.com/office/officeart/2005/8/layout/list1"/>
    <dgm:cxn modelId="{D02CC2E6-BC33-423B-A01A-CEC22C5B9A5D}" type="presOf" srcId="{64FD24C9-252E-4AF5-9BF0-EE0271CA681D}" destId="{066C4830-1331-4980-B862-02526C90A822}" srcOrd="1" destOrd="0" presId="urn:microsoft.com/office/officeart/2005/8/layout/list1"/>
    <dgm:cxn modelId="{290F3AD4-0855-46E6-9D0E-D30FA569463A}" srcId="{44F238BD-7BE8-4B61-A9F2-3444BB951C8C}" destId="{64FD24C9-252E-4AF5-9BF0-EE0271CA681D}" srcOrd="0" destOrd="0" parTransId="{465B2923-F7A6-4823-AE1E-6C19C07223B1}" sibTransId="{6FB47F46-436F-462B-9E43-D6DFC79A2405}"/>
    <dgm:cxn modelId="{570C9B85-4816-40C2-9BF8-BF072C5E8424}" srcId="{44F238BD-7BE8-4B61-A9F2-3444BB951C8C}" destId="{C3B3E3B3-7F4C-4AF4-ABAF-D4E6153CE828}" srcOrd="1" destOrd="0" parTransId="{CCD936B5-2E74-4D24-8528-B72C15FA7DA6}" sibTransId="{86505E30-5D5C-486E-9D84-6F7E2AEFDB9C}"/>
    <dgm:cxn modelId="{A33856AB-29FE-49AC-9F05-BFA0C65DE5D3}" type="presOf" srcId="{C3B3E3B3-7F4C-4AF4-ABAF-D4E6153CE828}" destId="{F03DE957-E9BF-472E-B6E3-899300F0DF41}" srcOrd="1" destOrd="0" presId="urn:microsoft.com/office/officeart/2005/8/layout/list1"/>
    <dgm:cxn modelId="{F46692F2-BACD-4402-84E4-71F146C2BD35}" type="presOf" srcId="{C3B3E3B3-7F4C-4AF4-ABAF-D4E6153CE828}" destId="{151F61B4-13B3-412F-A249-6154ADB4233D}" srcOrd="0" destOrd="0" presId="urn:microsoft.com/office/officeart/2005/8/layout/list1"/>
    <dgm:cxn modelId="{B1CAA82B-2CAD-418D-960D-EB7875AB278C}" type="presParOf" srcId="{C40C46B9-8D40-4218-A24F-9E1C7E6E3096}" destId="{6FAD645E-0898-4C46-922A-B7F85DC61F04}" srcOrd="0" destOrd="0" presId="urn:microsoft.com/office/officeart/2005/8/layout/list1"/>
    <dgm:cxn modelId="{4AC30805-3797-492B-94A9-C6B9B515D6AC}" type="presParOf" srcId="{6FAD645E-0898-4C46-922A-B7F85DC61F04}" destId="{2D018218-61C5-4CC1-9719-EDEAAD3AA836}" srcOrd="0" destOrd="0" presId="urn:microsoft.com/office/officeart/2005/8/layout/list1"/>
    <dgm:cxn modelId="{ABDAF2FA-847A-47F4-8675-C9AB467A52BE}" type="presParOf" srcId="{6FAD645E-0898-4C46-922A-B7F85DC61F04}" destId="{066C4830-1331-4980-B862-02526C90A822}" srcOrd="1" destOrd="0" presId="urn:microsoft.com/office/officeart/2005/8/layout/list1"/>
    <dgm:cxn modelId="{A22C7FCB-AD69-467B-9B9B-61313C19515A}" type="presParOf" srcId="{C40C46B9-8D40-4218-A24F-9E1C7E6E3096}" destId="{054B9BDF-EB13-46F2-8D49-AB2EF82E13E0}" srcOrd="1" destOrd="0" presId="urn:microsoft.com/office/officeart/2005/8/layout/list1"/>
    <dgm:cxn modelId="{28483028-9E05-427C-AC40-1D748A6B27C0}" type="presParOf" srcId="{C40C46B9-8D40-4218-A24F-9E1C7E6E3096}" destId="{6BF269DA-A5BA-4C5B-9864-822433F4D471}" srcOrd="2" destOrd="0" presId="urn:microsoft.com/office/officeart/2005/8/layout/list1"/>
    <dgm:cxn modelId="{93FB5976-70B8-42F2-9BEF-53C434A01A8E}" type="presParOf" srcId="{C40C46B9-8D40-4218-A24F-9E1C7E6E3096}" destId="{69F7931A-2258-41E6-A809-98DD6C77CFC5}" srcOrd="3" destOrd="0" presId="urn:microsoft.com/office/officeart/2005/8/layout/list1"/>
    <dgm:cxn modelId="{D1766245-FCBF-47FC-8CB9-CBB7E907FD36}" type="presParOf" srcId="{C40C46B9-8D40-4218-A24F-9E1C7E6E3096}" destId="{A60171B3-1933-485B-AC7D-1FE587803217}" srcOrd="4" destOrd="0" presId="urn:microsoft.com/office/officeart/2005/8/layout/list1"/>
    <dgm:cxn modelId="{A5791BF9-E0DA-4333-9DE5-784C02C3A014}" type="presParOf" srcId="{A60171B3-1933-485B-AC7D-1FE587803217}" destId="{151F61B4-13B3-412F-A249-6154ADB4233D}" srcOrd="0" destOrd="0" presId="urn:microsoft.com/office/officeart/2005/8/layout/list1"/>
    <dgm:cxn modelId="{6A3868DA-6843-4B81-9663-302F78737CB0}" type="presParOf" srcId="{A60171B3-1933-485B-AC7D-1FE587803217}" destId="{F03DE957-E9BF-472E-B6E3-899300F0DF41}" srcOrd="1" destOrd="0" presId="urn:microsoft.com/office/officeart/2005/8/layout/list1"/>
    <dgm:cxn modelId="{D22D2C5E-47FC-4524-8490-C9625AE8ACF6}" type="presParOf" srcId="{C40C46B9-8D40-4218-A24F-9E1C7E6E3096}" destId="{1DB7BFF2-9A0B-4A0D-B210-150BE57109E8}" srcOrd="5" destOrd="0" presId="urn:microsoft.com/office/officeart/2005/8/layout/list1"/>
    <dgm:cxn modelId="{69E65E62-B707-4543-9A5C-C49163453978}" type="presParOf" srcId="{C40C46B9-8D40-4218-A24F-9E1C7E6E3096}" destId="{BF84F80D-F617-449D-AEEE-F8C1C5C2A06A}" srcOrd="6" destOrd="0" presId="urn:microsoft.com/office/officeart/2005/8/layout/list1"/>
    <dgm:cxn modelId="{D8BB1D79-3C05-4355-A999-35E9C07ECD74}" type="presParOf" srcId="{C40C46B9-8D40-4218-A24F-9E1C7E6E3096}" destId="{68750EA7-F640-451C-B335-7CB0D1D21B05}" srcOrd="7" destOrd="0" presId="urn:microsoft.com/office/officeart/2005/8/layout/list1"/>
    <dgm:cxn modelId="{347F9427-4953-4D2D-916C-BC9E2D2659FE}" type="presParOf" srcId="{C40C46B9-8D40-4218-A24F-9E1C7E6E3096}" destId="{E2701D6A-A6F2-4C9C-BFD5-AAF3C10650CC}" srcOrd="8" destOrd="0" presId="urn:microsoft.com/office/officeart/2005/8/layout/list1"/>
    <dgm:cxn modelId="{F251E424-5C6D-41DE-818E-85ABAA2C07CF}" type="presParOf" srcId="{E2701D6A-A6F2-4C9C-BFD5-AAF3C10650CC}" destId="{75686012-58D0-44EA-AEA9-5DEB1774A920}" srcOrd="0" destOrd="0" presId="urn:microsoft.com/office/officeart/2005/8/layout/list1"/>
    <dgm:cxn modelId="{C8FFDDD1-CE29-4D82-9CA1-051E813367A9}" type="presParOf" srcId="{E2701D6A-A6F2-4C9C-BFD5-AAF3C10650CC}" destId="{D26098AF-92A3-4E81-A163-8DA255A42D61}" srcOrd="1" destOrd="0" presId="urn:microsoft.com/office/officeart/2005/8/layout/list1"/>
    <dgm:cxn modelId="{0A21BE4A-C52B-4950-82EF-6DD205C9EE39}" type="presParOf" srcId="{C40C46B9-8D40-4218-A24F-9E1C7E6E3096}" destId="{5158989D-0A30-4C6A-9186-0BC99FF181F6}" srcOrd="9" destOrd="0" presId="urn:microsoft.com/office/officeart/2005/8/layout/list1"/>
    <dgm:cxn modelId="{39FEBC6D-7131-4D89-B156-79B3EE453F29}" type="presParOf" srcId="{C40C46B9-8D40-4218-A24F-9E1C7E6E3096}" destId="{1F44C828-543E-45EF-8ED1-760E404FE5C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44F238BD-7BE8-4B61-A9F2-3444BB951C8C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4FD24C9-252E-4AF5-9BF0-EE0271CA681D}">
      <dgm:prSet phldrT="[Текст]"/>
      <dgm:spPr/>
      <dgm:t>
        <a:bodyPr/>
        <a:lstStyle/>
        <a:p>
          <a:r>
            <a:rPr lang="ru-RU" dirty="0" smtClean="0"/>
            <a:t>А) Прохоровка</a:t>
          </a:r>
          <a:endParaRPr lang="ru-RU" dirty="0"/>
        </a:p>
      </dgm:t>
    </dgm:pt>
    <dgm:pt modelId="{465B2923-F7A6-4823-AE1E-6C19C07223B1}" type="parTrans" cxnId="{290F3AD4-0855-46E6-9D0E-D30FA569463A}">
      <dgm:prSet/>
      <dgm:spPr/>
      <dgm:t>
        <a:bodyPr/>
        <a:lstStyle/>
        <a:p>
          <a:endParaRPr lang="ru-RU"/>
        </a:p>
      </dgm:t>
    </dgm:pt>
    <dgm:pt modelId="{6FB47F46-436F-462B-9E43-D6DFC79A2405}" type="sibTrans" cxnId="{290F3AD4-0855-46E6-9D0E-D30FA569463A}">
      <dgm:prSet/>
      <dgm:spPr/>
      <dgm:t>
        <a:bodyPr/>
        <a:lstStyle/>
        <a:p>
          <a:endParaRPr lang="ru-RU"/>
        </a:p>
      </dgm:t>
    </dgm:pt>
    <dgm:pt modelId="{C3B3E3B3-7F4C-4AF4-ABAF-D4E6153CE828}">
      <dgm:prSet phldrT="[Текст]"/>
      <dgm:spPr/>
      <dgm:t>
        <a:bodyPr/>
        <a:lstStyle/>
        <a:p>
          <a:r>
            <a:rPr lang="ru-RU" dirty="0" smtClean="0"/>
            <a:t>Б) Малиновка</a:t>
          </a:r>
          <a:endParaRPr lang="ru-RU" dirty="0"/>
        </a:p>
      </dgm:t>
    </dgm:pt>
    <dgm:pt modelId="{CCD936B5-2E74-4D24-8528-B72C15FA7DA6}" type="parTrans" cxnId="{570C9B85-4816-40C2-9BF8-BF072C5E8424}">
      <dgm:prSet/>
      <dgm:spPr/>
      <dgm:t>
        <a:bodyPr/>
        <a:lstStyle/>
        <a:p>
          <a:endParaRPr lang="ru-RU"/>
        </a:p>
      </dgm:t>
    </dgm:pt>
    <dgm:pt modelId="{86505E30-5D5C-486E-9D84-6F7E2AEFDB9C}" type="sibTrans" cxnId="{570C9B85-4816-40C2-9BF8-BF072C5E8424}">
      <dgm:prSet/>
      <dgm:spPr/>
      <dgm:t>
        <a:bodyPr/>
        <a:lstStyle/>
        <a:p>
          <a:endParaRPr lang="ru-RU"/>
        </a:p>
      </dgm:t>
    </dgm:pt>
    <dgm:pt modelId="{A48D9BB4-99AF-4CC5-BE77-0D190CE70FE6}">
      <dgm:prSet phldrT="[Текст]"/>
      <dgm:spPr/>
      <dgm:t>
        <a:bodyPr/>
        <a:lstStyle/>
        <a:p>
          <a:r>
            <a:rPr lang="ru-RU" dirty="0" smtClean="0"/>
            <a:t>В) Ржев</a:t>
          </a:r>
          <a:endParaRPr lang="ru-RU" dirty="0"/>
        </a:p>
      </dgm:t>
    </dgm:pt>
    <dgm:pt modelId="{A48C07A9-ADDE-4542-8762-7656D689F4AF}" type="parTrans" cxnId="{DC7949C2-1797-47E1-927A-3D5586B82825}">
      <dgm:prSet/>
      <dgm:spPr/>
      <dgm:t>
        <a:bodyPr/>
        <a:lstStyle/>
        <a:p>
          <a:endParaRPr lang="ru-RU"/>
        </a:p>
      </dgm:t>
    </dgm:pt>
    <dgm:pt modelId="{09FD3421-B8FD-4081-AF00-8854726340C6}" type="sibTrans" cxnId="{DC7949C2-1797-47E1-927A-3D5586B82825}">
      <dgm:prSet/>
      <dgm:spPr/>
      <dgm:t>
        <a:bodyPr/>
        <a:lstStyle/>
        <a:p>
          <a:endParaRPr lang="ru-RU"/>
        </a:p>
      </dgm:t>
    </dgm:pt>
    <dgm:pt modelId="{C40C46B9-8D40-4218-A24F-9E1C7E6E3096}" type="pres">
      <dgm:prSet presAssocID="{44F238BD-7BE8-4B61-A9F2-3444BB951C8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AD645E-0898-4C46-922A-B7F85DC61F04}" type="pres">
      <dgm:prSet presAssocID="{64FD24C9-252E-4AF5-9BF0-EE0271CA681D}" presName="parentLin" presStyleCnt="0"/>
      <dgm:spPr/>
    </dgm:pt>
    <dgm:pt modelId="{2D018218-61C5-4CC1-9719-EDEAAD3AA836}" type="pres">
      <dgm:prSet presAssocID="{64FD24C9-252E-4AF5-9BF0-EE0271CA681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66C4830-1331-4980-B862-02526C90A822}" type="pres">
      <dgm:prSet presAssocID="{64FD24C9-252E-4AF5-9BF0-EE0271CA681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4B9BDF-EB13-46F2-8D49-AB2EF82E13E0}" type="pres">
      <dgm:prSet presAssocID="{64FD24C9-252E-4AF5-9BF0-EE0271CA681D}" presName="negativeSpace" presStyleCnt="0"/>
      <dgm:spPr/>
    </dgm:pt>
    <dgm:pt modelId="{6BF269DA-A5BA-4C5B-9864-822433F4D471}" type="pres">
      <dgm:prSet presAssocID="{64FD24C9-252E-4AF5-9BF0-EE0271CA681D}" presName="childText" presStyleLbl="conFgAcc1" presStyleIdx="0" presStyleCnt="3">
        <dgm:presLayoutVars>
          <dgm:bulletEnabled val="1"/>
        </dgm:presLayoutVars>
      </dgm:prSet>
      <dgm:spPr/>
    </dgm:pt>
    <dgm:pt modelId="{69F7931A-2258-41E6-A809-98DD6C77CFC5}" type="pres">
      <dgm:prSet presAssocID="{6FB47F46-436F-462B-9E43-D6DFC79A2405}" presName="spaceBetweenRectangles" presStyleCnt="0"/>
      <dgm:spPr/>
    </dgm:pt>
    <dgm:pt modelId="{A60171B3-1933-485B-AC7D-1FE587803217}" type="pres">
      <dgm:prSet presAssocID="{C3B3E3B3-7F4C-4AF4-ABAF-D4E6153CE828}" presName="parentLin" presStyleCnt="0"/>
      <dgm:spPr/>
    </dgm:pt>
    <dgm:pt modelId="{151F61B4-13B3-412F-A249-6154ADB4233D}" type="pres">
      <dgm:prSet presAssocID="{C3B3E3B3-7F4C-4AF4-ABAF-D4E6153CE82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03DE957-E9BF-472E-B6E3-899300F0DF41}" type="pres">
      <dgm:prSet presAssocID="{C3B3E3B3-7F4C-4AF4-ABAF-D4E6153CE82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B7BFF2-9A0B-4A0D-B210-150BE57109E8}" type="pres">
      <dgm:prSet presAssocID="{C3B3E3B3-7F4C-4AF4-ABAF-D4E6153CE828}" presName="negativeSpace" presStyleCnt="0"/>
      <dgm:spPr/>
    </dgm:pt>
    <dgm:pt modelId="{BF84F80D-F617-449D-AEEE-F8C1C5C2A06A}" type="pres">
      <dgm:prSet presAssocID="{C3B3E3B3-7F4C-4AF4-ABAF-D4E6153CE828}" presName="childText" presStyleLbl="conFgAcc1" presStyleIdx="1" presStyleCnt="3">
        <dgm:presLayoutVars>
          <dgm:bulletEnabled val="1"/>
        </dgm:presLayoutVars>
      </dgm:prSet>
      <dgm:spPr/>
    </dgm:pt>
    <dgm:pt modelId="{68750EA7-F640-451C-B335-7CB0D1D21B05}" type="pres">
      <dgm:prSet presAssocID="{86505E30-5D5C-486E-9D84-6F7E2AEFDB9C}" presName="spaceBetweenRectangles" presStyleCnt="0"/>
      <dgm:spPr/>
    </dgm:pt>
    <dgm:pt modelId="{E2701D6A-A6F2-4C9C-BFD5-AAF3C10650CC}" type="pres">
      <dgm:prSet presAssocID="{A48D9BB4-99AF-4CC5-BE77-0D190CE70FE6}" presName="parentLin" presStyleCnt="0"/>
      <dgm:spPr/>
    </dgm:pt>
    <dgm:pt modelId="{75686012-58D0-44EA-AEA9-5DEB1774A920}" type="pres">
      <dgm:prSet presAssocID="{A48D9BB4-99AF-4CC5-BE77-0D190CE70FE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D26098AF-92A3-4E81-A163-8DA255A42D61}" type="pres">
      <dgm:prSet presAssocID="{A48D9BB4-99AF-4CC5-BE77-0D190CE70FE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58989D-0A30-4C6A-9186-0BC99FF181F6}" type="pres">
      <dgm:prSet presAssocID="{A48D9BB4-99AF-4CC5-BE77-0D190CE70FE6}" presName="negativeSpace" presStyleCnt="0"/>
      <dgm:spPr/>
    </dgm:pt>
    <dgm:pt modelId="{1F44C828-543E-45EF-8ED1-760E404FE5C3}" type="pres">
      <dgm:prSet presAssocID="{A48D9BB4-99AF-4CC5-BE77-0D190CE70FE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3919EED-84A7-43FF-8B3B-4628BAB4A4B0}" type="presOf" srcId="{44F238BD-7BE8-4B61-A9F2-3444BB951C8C}" destId="{C40C46B9-8D40-4218-A24F-9E1C7E6E3096}" srcOrd="0" destOrd="0" presId="urn:microsoft.com/office/officeart/2005/8/layout/list1"/>
    <dgm:cxn modelId="{951FEC77-6525-437B-B1AD-6B4A3426E5C4}" type="presOf" srcId="{A48D9BB4-99AF-4CC5-BE77-0D190CE70FE6}" destId="{D26098AF-92A3-4E81-A163-8DA255A42D61}" srcOrd="1" destOrd="0" presId="urn:microsoft.com/office/officeart/2005/8/layout/list1"/>
    <dgm:cxn modelId="{570C9B85-4816-40C2-9BF8-BF072C5E8424}" srcId="{44F238BD-7BE8-4B61-A9F2-3444BB951C8C}" destId="{C3B3E3B3-7F4C-4AF4-ABAF-D4E6153CE828}" srcOrd="1" destOrd="0" parTransId="{CCD936B5-2E74-4D24-8528-B72C15FA7DA6}" sibTransId="{86505E30-5D5C-486E-9D84-6F7E2AEFDB9C}"/>
    <dgm:cxn modelId="{4EE8C083-493F-486F-B6B9-6D67F5890A10}" type="presOf" srcId="{64FD24C9-252E-4AF5-9BF0-EE0271CA681D}" destId="{2D018218-61C5-4CC1-9719-EDEAAD3AA836}" srcOrd="0" destOrd="0" presId="urn:microsoft.com/office/officeart/2005/8/layout/list1"/>
    <dgm:cxn modelId="{898DD7BA-7C62-4AB8-BB88-D35AD2EBBFB2}" type="presOf" srcId="{64FD24C9-252E-4AF5-9BF0-EE0271CA681D}" destId="{066C4830-1331-4980-B862-02526C90A822}" srcOrd="1" destOrd="0" presId="urn:microsoft.com/office/officeart/2005/8/layout/list1"/>
    <dgm:cxn modelId="{CBB072FC-DD7A-4CAD-BFD4-6C57E594ACCD}" type="presOf" srcId="{C3B3E3B3-7F4C-4AF4-ABAF-D4E6153CE828}" destId="{151F61B4-13B3-412F-A249-6154ADB4233D}" srcOrd="0" destOrd="0" presId="urn:microsoft.com/office/officeart/2005/8/layout/list1"/>
    <dgm:cxn modelId="{8C75AF74-A00F-4674-A731-EA300483225A}" type="presOf" srcId="{A48D9BB4-99AF-4CC5-BE77-0D190CE70FE6}" destId="{75686012-58D0-44EA-AEA9-5DEB1774A920}" srcOrd="0" destOrd="0" presId="urn:microsoft.com/office/officeart/2005/8/layout/list1"/>
    <dgm:cxn modelId="{DC7949C2-1797-47E1-927A-3D5586B82825}" srcId="{44F238BD-7BE8-4B61-A9F2-3444BB951C8C}" destId="{A48D9BB4-99AF-4CC5-BE77-0D190CE70FE6}" srcOrd="2" destOrd="0" parTransId="{A48C07A9-ADDE-4542-8762-7656D689F4AF}" sibTransId="{09FD3421-B8FD-4081-AF00-8854726340C6}"/>
    <dgm:cxn modelId="{290F3AD4-0855-46E6-9D0E-D30FA569463A}" srcId="{44F238BD-7BE8-4B61-A9F2-3444BB951C8C}" destId="{64FD24C9-252E-4AF5-9BF0-EE0271CA681D}" srcOrd="0" destOrd="0" parTransId="{465B2923-F7A6-4823-AE1E-6C19C07223B1}" sibTransId="{6FB47F46-436F-462B-9E43-D6DFC79A2405}"/>
    <dgm:cxn modelId="{7F5B0746-3818-45AD-A1B9-918164EAB621}" type="presOf" srcId="{C3B3E3B3-7F4C-4AF4-ABAF-D4E6153CE828}" destId="{F03DE957-E9BF-472E-B6E3-899300F0DF41}" srcOrd="1" destOrd="0" presId="urn:microsoft.com/office/officeart/2005/8/layout/list1"/>
    <dgm:cxn modelId="{D9985B5A-E615-450C-BC77-7DF9C7182535}" type="presParOf" srcId="{C40C46B9-8D40-4218-A24F-9E1C7E6E3096}" destId="{6FAD645E-0898-4C46-922A-B7F85DC61F04}" srcOrd="0" destOrd="0" presId="urn:microsoft.com/office/officeart/2005/8/layout/list1"/>
    <dgm:cxn modelId="{820C7A12-E352-4D45-B487-1AACA48C848C}" type="presParOf" srcId="{6FAD645E-0898-4C46-922A-B7F85DC61F04}" destId="{2D018218-61C5-4CC1-9719-EDEAAD3AA836}" srcOrd="0" destOrd="0" presId="urn:microsoft.com/office/officeart/2005/8/layout/list1"/>
    <dgm:cxn modelId="{C35E6A53-1E01-4A46-B13E-8994CD65B55F}" type="presParOf" srcId="{6FAD645E-0898-4C46-922A-B7F85DC61F04}" destId="{066C4830-1331-4980-B862-02526C90A822}" srcOrd="1" destOrd="0" presId="urn:microsoft.com/office/officeart/2005/8/layout/list1"/>
    <dgm:cxn modelId="{B0F011E1-B60A-4D37-A032-73E7D7EFAB90}" type="presParOf" srcId="{C40C46B9-8D40-4218-A24F-9E1C7E6E3096}" destId="{054B9BDF-EB13-46F2-8D49-AB2EF82E13E0}" srcOrd="1" destOrd="0" presId="urn:microsoft.com/office/officeart/2005/8/layout/list1"/>
    <dgm:cxn modelId="{FA3706A2-3379-4C79-B57C-D002C6138E15}" type="presParOf" srcId="{C40C46B9-8D40-4218-A24F-9E1C7E6E3096}" destId="{6BF269DA-A5BA-4C5B-9864-822433F4D471}" srcOrd="2" destOrd="0" presId="urn:microsoft.com/office/officeart/2005/8/layout/list1"/>
    <dgm:cxn modelId="{979B87C6-D133-42A6-8D26-F2C40F395B4B}" type="presParOf" srcId="{C40C46B9-8D40-4218-A24F-9E1C7E6E3096}" destId="{69F7931A-2258-41E6-A809-98DD6C77CFC5}" srcOrd="3" destOrd="0" presId="urn:microsoft.com/office/officeart/2005/8/layout/list1"/>
    <dgm:cxn modelId="{F22E26BF-F643-498B-BED6-F79877D8E1B9}" type="presParOf" srcId="{C40C46B9-8D40-4218-A24F-9E1C7E6E3096}" destId="{A60171B3-1933-485B-AC7D-1FE587803217}" srcOrd="4" destOrd="0" presId="urn:microsoft.com/office/officeart/2005/8/layout/list1"/>
    <dgm:cxn modelId="{D59FC69A-CAAE-4C1E-9F91-9AB5D0CE7BB3}" type="presParOf" srcId="{A60171B3-1933-485B-AC7D-1FE587803217}" destId="{151F61B4-13B3-412F-A249-6154ADB4233D}" srcOrd="0" destOrd="0" presId="urn:microsoft.com/office/officeart/2005/8/layout/list1"/>
    <dgm:cxn modelId="{EFBFAEC0-5F51-475F-BA3C-68A709E778A5}" type="presParOf" srcId="{A60171B3-1933-485B-AC7D-1FE587803217}" destId="{F03DE957-E9BF-472E-B6E3-899300F0DF41}" srcOrd="1" destOrd="0" presId="urn:microsoft.com/office/officeart/2005/8/layout/list1"/>
    <dgm:cxn modelId="{799718FC-27F3-40F5-873F-DE7E320EF799}" type="presParOf" srcId="{C40C46B9-8D40-4218-A24F-9E1C7E6E3096}" destId="{1DB7BFF2-9A0B-4A0D-B210-150BE57109E8}" srcOrd="5" destOrd="0" presId="urn:microsoft.com/office/officeart/2005/8/layout/list1"/>
    <dgm:cxn modelId="{92F8C960-3006-4FF0-BD14-63EFCE18D5BC}" type="presParOf" srcId="{C40C46B9-8D40-4218-A24F-9E1C7E6E3096}" destId="{BF84F80D-F617-449D-AEEE-F8C1C5C2A06A}" srcOrd="6" destOrd="0" presId="urn:microsoft.com/office/officeart/2005/8/layout/list1"/>
    <dgm:cxn modelId="{38404D17-C9E6-4CF9-91B0-2372B5DD8490}" type="presParOf" srcId="{C40C46B9-8D40-4218-A24F-9E1C7E6E3096}" destId="{68750EA7-F640-451C-B335-7CB0D1D21B05}" srcOrd="7" destOrd="0" presId="urn:microsoft.com/office/officeart/2005/8/layout/list1"/>
    <dgm:cxn modelId="{A31784ED-926E-4475-9D11-C998EBB01610}" type="presParOf" srcId="{C40C46B9-8D40-4218-A24F-9E1C7E6E3096}" destId="{E2701D6A-A6F2-4C9C-BFD5-AAF3C10650CC}" srcOrd="8" destOrd="0" presId="urn:microsoft.com/office/officeart/2005/8/layout/list1"/>
    <dgm:cxn modelId="{4A198D9A-7101-4D07-ACDA-AAB93950BF4B}" type="presParOf" srcId="{E2701D6A-A6F2-4C9C-BFD5-AAF3C10650CC}" destId="{75686012-58D0-44EA-AEA9-5DEB1774A920}" srcOrd="0" destOrd="0" presId="urn:microsoft.com/office/officeart/2005/8/layout/list1"/>
    <dgm:cxn modelId="{94A114C6-08C0-485C-8161-C547AC1DB2F4}" type="presParOf" srcId="{E2701D6A-A6F2-4C9C-BFD5-AAF3C10650CC}" destId="{D26098AF-92A3-4E81-A163-8DA255A42D61}" srcOrd="1" destOrd="0" presId="urn:microsoft.com/office/officeart/2005/8/layout/list1"/>
    <dgm:cxn modelId="{0270530D-A41C-4BB0-8F39-647FBEC48D1B}" type="presParOf" srcId="{C40C46B9-8D40-4218-A24F-9E1C7E6E3096}" destId="{5158989D-0A30-4C6A-9186-0BC99FF181F6}" srcOrd="9" destOrd="0" presId="urn:microsoft.com/office/officeart/2005/8/layout/list1"/>
    <dgm:cxn modelId="{92383BD3-6960-4436-9164-AAA2C0D815A8}" type="presParOf" srcId="{C40C46B9-8D40-4218-A24F-9E1C7E6E3096}" destId="{1F44C828-543E-45EF-8ED1-760E404FE5C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44F238BD-7BE8-4B61-A9F2-3444BB951C8C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4FD24C9-252E-4AF5-9BF0-EE0271CA681D}">
      <dgm:prSet phldrT="[Текст]"/>
      <dgm:spPr/>
      <dgm:t>
        <a:bodyPr/>
        <a:lstStyle/>
        <a:p>
          <a:r>
            <a:rPr lang="ru-RU" dirty="0" smtClean="0"/>
            <a:t>А) 872 дня</a:t>
          </a:r>
          <a:endParaRPr lang="ru-RU" dirty="0"/>
        </a:p>
      </dgm:t>
    </dgm:pt>
    <dgm:pt modelId="{465B2923-F7A6-4823-AE1E-6C19C07223B1}" type="parTrans" cxnId="{290F3AD4-0855-46E6-9D0E-D30FA569463A}">
      <dgm:prSet/>
      <dgm:spPr/>
      <dgm:t>
        <a:bodyPr/>
        <a:lstStyle/>
        <a:p>
          <a:endParaRPr lang="ru-RU"/>
        </a:p>
      </dgm:t>
    </dgm:pt>
    <dgm:pt modelId="{6FB47F46-436F-462B-9E43-D6DFC79A2405}" type="sibTrans" cxnId="{290F3AD4-0855-46E6-9D0E-D30FA569463A}">
      <dgm:prSet/>
      <dgm:spPr/>
      <dgm:t>
        <a:bodyPr/>
        <a:lstStyle/>
        <a:p>
          <a:endParaRPr lang="ru-RU"/>
        </a:p>
      </dgm:t>
    </dgm:pt>
    <dgm:pt modelId="{C3B3E3B3-7F4C-4AF4-ABAF-D4E6153CE828}">
      <dgm:prSet phldrT="[Текст]"/>
      <dgm:spPr/>
      <dgm:t>
        <a:bodyPr/>
        <a:lstStyle/>
        <a:p>
          <a:r>
            <a:rPr lang="ru-RU" dirty="0" smtClean="0"/>
            <a:t>Б) 882 дня</a:t>
          </a:r>
          <a:endParaRPr lang="ru-RU" dirty="0"/>
        </a:p>
      </dgm:t>
    </dgm:pt>
    <dgm:pt modelId="{CCD936B5-2E74-4D24-8528-B72C15FA7DA6}" type="parTrans" cxnId="{570C9B85-4816-40C2-9BF8-BF072C5E8424}">
      <dgm:prSet/>
      <dgm:spPr/>
      <dgm:t>
        <a:bodyPr/>
        <a:lstStyle/>
        <a:p>
          <a:endParaRPr lang="ru-RU"/>
        </a:p>
      </dgm:t>
    </dgm:pt>
    <dgm:pt modelId="{86505E30-5D5C-486E-9D84-6F7E2AEFDB9C}" type="sibTrans" cxnId="{570C9B85-4816-40C2-9BF8-BF072C5E8424}">
      <dgm:prSet/>
      <dgm:spPr/>
      <dgm:t>
        <a:bodyPr/>
        <a:lstStyle/>
        <a:p>
          <a:endParaRPr lang="ru-RU"/>
        </a:p>
      </dgm:t>
    </dgm:pt>
    <dgm:pt modelId="{A48D9BB4-99AF-4CC5-BE77-0D190CE70FE6}">
      <dgm:prSet phldrT="[Текст]"/>
      <dgm:spPr/>
      <dgm:t>
        <a:bodyPr/>
        <a:lstStyle/>
        <a:p>
          <a:r>
            <a:rPr lang="ru-RU" dirty="0" smtClean="0"/>
            <a:t>В) 900 дней</a:t>
          </a:r>
          <a:endParaRPr lang="ru-RU" dirty="0"/>
        </a:p>
      </dgm:t>
    </dgm:pt>
    <dgm:pt modelId="{A48C07A9-ADDE-4542-8762-7656D689F4AF}" type="parTrans" cxnId="{DC7949C2-1797-47E1-927A-3D5586B82825}">
      <dgm:prSet/>
      <dgm:spPr/>
      <dgm:t>
        <a:bodyPr/>
        <a:lstStyle/>
        <a:p>
          <a:endParaRPr lang="ru-RU"/>
        </a:p>
      </dgm:t>
    </dgm:pt>
    <dgm:pt modelId="{09FD3421-B8FD-4081-AF00-8854726340C6}" type="sibTrans" cxnId="{DC7949C2-1797-47E1-927A-3D5586B82825}">
      <dgm:prSet/>
      <dgm:spPr/>
      <dgm:t>
        <a:bodyPr/>
        <a:lstStyle/>
        <a:p>
          <a:endParaRPr lang="ru-RU"/>
        </a:p>
      </dgm:t>
    </dgm:pt>
    <dgm:pt modelId="{C40C46B9-8D40-4218-A24F-9E1C7E6E3096}" type="pres">
      <dgm:prSet presAssocID="{44F238BD-7BE8-4B61-A9F2-3444BB951C8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AD645E-0898-4C46-922A-B7F85DC61F04}" type="pres">
      <dgm:prSet presAssocID="{64FD24C9-252E-4AF5-9BF0-EE0271CA681D}" presName="parentLin" presStyleCnt="0"/>
      <dgm:spPr/>
    </dgm:pt>
    <dgm:pt modelId="{2D018218-61C5-4CC1-9719-EDEAAD3AA836}" type="pres">
      <dgm:prSet presAssocID="{64FD24C9-252E-4AF5-9BF0-EE0271CA681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66C4830-1331-4980-B862-02526C90A822}" type="pres">
      <dgm:prSet presAssocID="{64FD24C9-252E-4AF5-9BF0-EE0271CA681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4B9BDF-EB13-46F2-8D49-AB2EF82E13E0}" type="pres">
      <dgm:prSet presAssocID="{64FD24C9-252E-4AF5-9BF0-EE0271CA681D}" presName="negativeSpace" presStyleCnt="0"/>
      <dgm:spPr/>
    </dgm:pt>
    <dgm:pt modelId="{6BF269DA-A5BA-4C5B-9864-822433F4D471}" type="pres">
      <dgm:prSet presAssocID="{64FD24C9-252E-4AF5-9BF0-EE0271CA681D}" presName="childText" presStyleLbl="conFgAcc1" presStyleIdx="0" presStyleCnt="3">
        <dgm:presLayoutVars>
          <dgm:bulletEnabled val="1"/>
        </dgm:presLayoutVars>
      </dgm:prSet>
      <dgm:spPr/>
    </dgm:pt>
    <dgm:pt modelId="{69F7931A-2258-41E6-A809-98DD6C77CFC5}" type="pres">
      <dgm:prSet presAssocID="{6FB47F46-436F-462B-9E43-D6DFC79A2405}" presName="spaceBetweenRectangles" presStyleCnt="0"/>
      <dgm:spPr/>
    </dgm:pt>
    <dgm:pt modelId="{A60171B3-1933-485B-AC7D-1FE587803217}" type="pres">
      <dgm:prSet presAssocID="{C3B3E3B3-7F4C-4AF4-ABAF-D4E6153CE828}" presName="parentLin" presStyleCnt="0"/>
      <dgm:spPr/>
    </dgm:pt>
    <dgm:pt modelId="{151F61B4-13B3-412F-A249-6154ADB4233D}" type="pres">
      <dgm:prSet presAssocID="{C3B3E3B3-7F4C-4AF4-ABAF-D4E6153CE82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03DE957-E9BF-472E-B6E3-899300F0DF41}" type="pres">
      <dgm:prSet presAssocID="{C3B3E3B3-7F4C-4AF4-ABAF-D4E6153CE82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B7BFF2-9A0B-4A0D-B210-150BE57109E8}" type="pres">
      <dgm:prSet presAssocID="{C3B3E3B3-7F4C-4AF4-ABAF-D4E6153CE828}" presName="negativeSpace" presStyleCnt="0"/>
      <dgm:spPr/>
    </dgm:pt>
    <dgm:pt modelId="{BF84F80D-F617-449D-AEEE-F8C1C5C2A06A}" type="pres">
      <dgm:prSet presAssocID="{C3B3E3B3-7F4C-4AF4-ABAF-D4E6153CE828}" presName="childText" presStyleLbl="conFgAcc1" presStyleIdx="1" presStyleCnt="3">
        <dgm:presLayoutVars>
          <dgm:bulletEnabled val="1"/>
        </dgm:presLayoutVars>
      </dgm:prSet>
      <dgm:spPr/>
    </dgm:pt>
    <dgm:pt modelId="{68750EA7-F640-451C-B335-7CB0D1D21B05}" type="pres">
      <dgm:prSet presAssocID="{86505E30-5D5C-486E-9D84-6F7E2AEFDB9C}" presName="spaceBetweenRectangles" presStyleCnt="0"/>
      <dgm:spPr/>
    </dgm:pt>
    <dgm:pt modelId="{E2701D6A-A6F2-4C9C-BFD5-AAF3C10650CC}" type="pres">
      <dgm:prSet presAssocID="{A48D9BB4-99AF-4CC5-BE77-0D190CE70FE6}" presName="parentLin" presStyleCnt="0"/>
      <dgm:spPr/>
    </dgm:pt>
    <dgm:pt modelId="{75686012-58D0-44EA-AEA9-5DEB1774A920}" type="pres">
      <dgm:prSet presAssocID="{A48D9BB4-99AF-4CC5-BE77-0D190CE70FE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D26098AF-92A3-4E81-A163-8DA255A42D61}" type="pres">
      <dgm:prSet presAssocID="{A48D9BB4-99AF-4CC5-BE77-0D190CE70FE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58989D-0A30-4C6A-9186-0BC99FF181F6}" type="pres">
      <dgm:prSet presAssocID="{A48D9BB4-99AF-4CC5-BE77-0D190CE70FE6}" presName="negativeSpace" presStyleCnt="0"/>
      <dgm:spPr/>
    </dgm:pt>
    <dgm:pt modelId="{1F44C828-543E-45EF-8ED1-760E404FE5C3}" type="pres">
      <dgm:prSet presAssocID="{A48D9BB4-99AF-4CC5-BE77-0D190CE70FE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35ADB0E-1EF5-4BEC-8BEE-79C3F4B476BE}" type="presOf" srcId="{A48D9BB4-99AF-4CC5-BE77-0D190CE70FE6}" destId="{D26098AF-92A3-4E81-A163-8DA255A42D61}" srcOrd="1" destOrd="0" presId="urn:microsoft.com/office/officeart/2005/8/layout/list1"/>
    <dgm:cxn modelId="{45C8A831-7D1C-4983-A2BA-B24148DC410D}" type="presOf" srcId="{A48D9BB4-99AF-4CC5-BE77-0D190CE70FE6}" destId="{75686012-58D0-44EA-AEA9-5DEB1774A920}" srcOrd="0" destOrd="0" presId="urn:microsoft.com/office/officeart/2005/8/layout/list1"/>
    <dgm:cxn modelId="{3472FCF8-3163-4C4C-A107-71D1FC8AEECC}" type="presOf" srcId="{64FD24C9-252E-4AF5-9BF0-EE0271CA681D}" destId="{2D018218-61C5-4CC1-9719-EDEAAD3AA836}" srcOrd="0" destOrd="0" presId="urn:microsoft.com/office/officeart/2005/8/layout/list1"/>
    <dgm:cxn modelId="{17AF9E37-295A-4E46-BE01-9DD34E01F494}" type="presOf" srcId="{44F238BD-7BE8-4B61-A9F2-3444BB951C8C}" destId="{C40C46B9-8D40-4218-A24F-9E1C7E6E3096}" srcOrd="0" destOrd="0" presId="urn:microsoft.com/office/officeart/2005/8/layout/list1"/>
    <dgm:cxn modelId="{DC7949C2-1797-47E1-927A-3D5586B82825}" srcId="{44F238BD-7BE8-4B61-A9F2-3444BB951C8C}" destId="{A48D9BB4-99AF-4CC5-BE77-0D190CE70FE6}" srcOrd="2" destOrd="0" parTransId="{A48C07A9-ADDE-4542-8762-7656D689F4AF}" sibTransId="{09FD3421-B8FD-4081-AF00-8854726340C6}"/>
    <dgm:cxn modelId="{0A209B05-CCBD-4CA3-AF10-CE400BCA1AA1}" type="presOf" srcId="{C3B3E3B3-7F4C-4AF4-ABAF-D4E6153CE828}" destId="{F03DE957-E9BF-472E-B6E3-899300F0DF41}" srcOrd="1" destOrd="0" presId="urn:microsoft.com/office/officeart/2005/8/layout/list1"/>
    <dgm:cxn modelId="{290F3AD4-0855-46E6-9D0E-D30FA569463A}" srcId="{44F238BD-7BE8-4B61-A9F2-3444BB951C8C}" destId="{64FD24C9-252E-4AF5-9BF0-EE0271CA681D}" srcOrd="0" destOrd="0" parTransId="{465B2923-F7A6-4823-AE1E-6C19C07223B1}" sibTransId="{6FB47F46-436F-462B-9E43-D6DFC79A2405}"/>
    <dgm:cxn modelId="{570C9B85-4816-40C2-9BF8-BF072C5E8424}" srcId="{44F238BD-7BE8-4B61-A9F2-3444BB951C8C}" destId="{C3B3E3B3-7F4C-4AF4-ABAF-D4E6153CE828}" srcOrd="1" destOrd="0" parTransId="{CCD936B5-2E74-4D24-8528-B72C15FA7DA6}" sibTransId="{86505E30-5D5C-486E-9D84-6F7E2AEFDB9C}"/>
    <dgm:cxn modelId="{DA6BAB57-1A31-48D1-B399-1B3516365810}" type="presOf" srcId="{C3B3E3B3-7F4C-4AF4-ABAF-D4E6153CE828}" destId="{151F61B4-13B3-412F-A249-6154ADB4233D}" srcOrd="0" destOrd="0" presId="urn:microsoft.com/office/officeart/2005/8/layout/list1"/>
    <dgm:cxn modelId="{BBBE2858-C54D-4424-B355-DD9A0547F847}" type="presOf" srcId="{64FD24C9-252E-4AF5-9BF0-EE0271CA681D}" destId="{066C4830-1331-4980-B862-02526C90A822}" srcOrd="1" destOrd="0" presId="urn:microsoft.com/office/officeart/2005/8/layout/list1"/>
    <dgm:cxn modelId="{76641742-79A0-47B5-9E6A-3CD8E0C78D0D}" type="presParOf" srcId="{C40C46B9-8D40-4218-A24F-9E1C7E6E3096}" destId="{6FAD645E-0898-4C46-922A-B7F85DC61F04}" srcOrd="0" destOrd="0" presId="urn:microsoft.com/office/officeart/2005/8/layout/list1"/>
    <dgm:cxn modelId="{AE095E96-97F3-4B91-9A9A-E233C8F202DD}" type="presParOf" srcId="{6FAD645E-0898-4C46-922A-B7F85DC61F04}" destId="{2D018218-61C5-4CC1-9719-EDEAAD3AA836}" srcOrd="0" destOrd="0" presId="urn:microsoft.com/office/officeart/2005/8/layout/list1"/>
    <dgm:cxn modelId="{0600F38C-ACD5-472B-8116-73FDB4522EBB}" type="presParOf" srcId="{6FAD645E-0898-4C46-922A-B7F85DC61F04}" destId="{066C4830-1331-4980-B862-02526C90A822}" srcOrd="1" destOrd="0" presId="urn:microsoft.com/office/officeart/2005/8/layout/list1"/>
    <dgm:cxn modelId="{CA108AC7-BFDA-4F51-B6BF-B690345C69A9}" type="presParOf" srcId="{C40C46B9-8D40-4218-A24F-9E1C7E6E3096}" destId="{054B9BDF-EB13-46F2-8D49-AB2EF82E13E0}" srcOrd="1" destOrd="0" presId="urn:microsoft.com/office/officeart/2005/8/layout/list1"/>
    <dgm:cxn modelId="{3F6728B2-8FA2-4206-A1E0-510F0E641B42}" type="presParOf" srcId="{C40C46B9-8D40-4218-A24F-9E1C7E6E3096}" destId="{6BF269DA-A5BA-4C5B-9864-822433F4D471}" srcOrd="2" destOrd="0" presId="urn:microsoft.com/office/officeart/2005/8/layout/list1"/>
    <dgm:cxn modelId="{736355D0-87FE-4F9C-8530-CBD534DB4C1E}" type="presParOf" srcId="{C40C46B9-8D40-4218-A24F-9E1C7E6E3096}" destId="{69F7931A-2258-41E6-A809-98DD6C77CFC5}" srcOrd="3" destOrd="0" presId="urn:microsoft.com/office/officeart/2005/8/layout/list1"/>
    <dgm:cxn modelId="{E8A02560-A1C6-42DB-B77D-DB770B469B3A}" type="presParOf" srcId="{C40C46B9-8D40-4218-A24F-9E1C7E6E3096}" destId="{A60171B3-1933-485B-AC7D-1FE587803217}" srcOrd="4" destOrd="0" presId="urn:microsoft.com/office/officeart/2005/8/layout/list1"/>
    <dgm:cxn modelId="{86E34A92-B0BE-4D83-9BF8-4CE18182B2C7}" type="presParOf" srcId="{A60171B3-1933-485B-AC7D-1FE587803217}" destId="{151F61B4-13B3-412F-A249-6154ADB4233D}" srcOrd="0" destOrd="0" presId="urn:microsoft.com/office/officeart/2005/8/layout/list1"/>
    <dgm:cxn modelId="{F2A885A6-6D95-43F7-ABBA-05C5A83ECDAA}" type="presParOf" srcId="{A60171B3-1933-485B-AC7D-1FE587803217}" destId="{F03DE957-E9BF-472E-B6E3-899300F0DF41}" srcOrd="1" destOrd="0" presId="urn:microsoft.com/office/officeart/2005/8/layout/list1"/>
    <dgm:cxn modelId="{7E955271-E07E-4803-A454-FA49A6D975A9}" type="presParOf" srcId="{C40C46B9-8D40-4218-A24F-9E1C7E6E3096}" destId="{1DB7BFF2-9A0B-4A0D-B210-150BE57109E8}" srcOrd="5" destOrd="0" presId="urn:microsoft.com/office/officeart/2005/8/layout/list1"/>
    <dgm:cxn modelId="{F499AD19-3696-4C38-9305-5D0274D32908}" type="presParOf" srcId="{C40C46B9-8D40-4218-A24F-9E1C7E6E3096}" destId="{BF84F80D-F617-449D-AEEE-F8C1C5C2A06A}" srcOrd="6" destOrd="0" presId="urn:microsoft.com/office/officeart/2005/8/layout/list1"/>
    <dgm:cxn modelId="{C6B92B23-2746-4660-B082-B258FF008D25}" type="presParOf" srcId="{C40C46B9-8D40-4218-A24F-9E1C7E6E3096}" destId="{68750EA7-F640-451C-B335-7CB0D1D21B05}" srcOrd="7" destOrd="0" presId="urn:microsoft.com/office/officeart/2005/8/layout/list1"/>
    <dgm:cxn modelId="{1268EADE-1A17-45CB-B7CA-54F7DB0EA09C}" type="presParOf" srcId="{C40C46B9-8D40-4218-A24F-9E1C7E6E3096}" destId="{E2701D6A-A6F2-4C9C-BFD5-AAF3C10650CC}" srcOrd="8" destOrd="0" presId="urn:microsoft.com/office/officeart/2005/8/layout/list1"/>
    <dgm:cxn modelId="{25ED08E9-D4FA-46C2-8DC3-3D8B2C1DA1CA}" type="presParOf" srcId="{E2701D6A-A6F2-4C9C-BFD5-AAF3C10650CC}" destId="{75686012-58D0-44EA-AEA9-5DEB1774A920}" srcOrd="0" destOrd="0" presId="urn:microsoft.com/office/officeart/2005/8/layout/list1"/>
    <dgm:cxn modelId="{25695A32-8A3D-4D72-9193-9AA294373C02}" type="presParOf" srcId="{E2701D6A-A6F2-4C9C-BFD5-AAF3C10650CC}" destId="{D26098AF-92A3-4E81-A163-8DA255A42D61}" srcOrd="1" destOrd="0" presId="urn:microsoft.com/office/officeart/2005/8/layout/list1"/>
    <dgm:cxn modelId="{077B6D44-C09D-4D85-A6E3-874E5376017D}" type="presParOf" srcId="{C40C46B9-8D40-4218-A24F-9E1C7E6E3096}" destId="{5158989D-0A30-4C6A-9186-0BC99FF181F6}" srcOrd="9" destOrd="0" presId="urn:microsoft.com/office/officeart/2005/8/layout/list1"/>
    <dgm:cxn modelId="{98F69157-4FEC-4F1C-9633-6B0B2D5ED397}" type="presParOf" srcId="{C40C46B9-8D40-4218-A24F-9E1C7E6E3096}" destId="{1F44C828-543E-45EF-8ED1-760E404FE5C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44F238BD-7BE8-4B61-A9F2-3444BB951C8C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4FD24C9-252E-4AF5-9BF0-EE0271CA681D}">
      <dgm:prSet phldrT="[Текст]"/>
      <dgm:spPr/>
      <dgm:t>
        <a:bodyPr/>
        <a:lstStyle/>
        <a:p>
          <a:r>
            <a:rPr lang="ru-RU" dirty="0" smtClean="0"/>
            <a:t>А) Я. Павлов и М. Егоров</a:t>
          </a:r>
          <a:endParaRPr lang="ru-RU" dirty="0"/>
        </a:p>
      </dgm:t>
    </dgm:pt>
    <dgm:pt modelId="{465B2923-F7A6-4823-AE1E-6C19C07223B1}" type="parTrans" cxnId="{290F3AD4-0855-46E6-9D0E-D30FA569463A}">
      <dgm:prSet/>
      <dgm:spPr/>
      <dgm:t>
        <a:bodyPr/>
        <a:lstStyle/>
        <a:p>
          <a:endParaRPr lang="ru-RU"/>
        </a:p>
      </dgm:t>
    </dgm:pt>
    <dgm:pt modelId="{6FB47F46-436F-462B-9E43-D6DFC79A2405}" type="sibTrans" cxnId="{290F3AD4-0855-46E6-9D0E-D30FA569463A}">
      <dgm:prSet/>
      <dgm:spPr/>
      <dgm:t>
        <a:bodyPr/>
        <a:lstStyle/>
        <a:p>
          <a:endParaRPr lang="ru-RU"/>
        </a:p>
      </dgm:t>
    </dgm:pt>
    <dgm:pt modelId="{C3B3E3B3-7F4C-4AF4-ABAF-D4E6153CE828}">
      <dgm:prSet phldrT="[Текст]"/>
      <dgm:spPr/>
      <dgm:t>
        <a:bodyPr/>
        <a:lstStyle/>
        <a:p>
          <a:r>
            <a:rPr lang="ru-RU" dirty="0" smtClean="0"/>
            <a:t>Б) М.Егоров и М. </a:t>
          </a:r>
          <a:r>
            <a:rPr lang="ru-RU" dirty="0" err="1" smtClean="0"/>
            <a:t>Кантария</a:t>
          </a:r>
          <a:endParaRPr lang="ru-RU" dirty="0"/>
        </a:p>
      </dgm:t>
    </dgm:pt>
    <dgm:pt modelId="{CCD936B5-2E74-4D24-8528-B72C15FA7DA6}" type="parTrans" cxnId="{570C9B85-4816-40C2-9BF8-BF072C5E8424}">
      <dgm:prSet/>
      <dgm:spPr/>
      <dgm:t>
        <a:bodyPr/>
        <a:lstStyle/>
        <a:p>
          <a:endParaRPr lang="ru-RU"/>
        </a:p>
      </dgm:t>
    </dgm:pt>
    <dgm:pt modelId="{86505E30-5D5C-486E-9D84-6F7E2AEFDB9C}" type="sibTrans" cxnId="{570C9B85-4816-40C2-9BF8-BF072C5E8424}">
      <dgm:prSet/>
      <dgm:spPr/>
      <dgm:t>
        <a:bodyPr/>
        <a:lstStyle/>
        <a:p>
          <a:endParaRPr lang="ru-RU"/>
        </a:p>
      </dgm:t>
    </dgm:pt>
    <dgm:pt modelId="{A48D9BB4-99AF-4CC5-BE77-0D190CE70FE6}">
      <dgm:prSet phldrT="[Текст]"/>
      <dgm:spPr/>
      <dgm:t>
        <a:bodyPr/>
        <a:lstStyle/>
        <a:p>
          <a:r>
            <a:rPr lang="ru-RU" dirty="0" smtClean="0"/>
            <a:t>В) А. Матросов и В. Иванов</a:t>
          </a:r>
          <a:endParaRPr lang="ru-RU" dirty="0"/>
        </a:p>
      </dgm:t>
    </dgm:pt>
    <dgm:pt modelId="{A48C07A9-ADDE-4542-8762-7656D689F4AF}" type="parTrans" cxnId="{DC7949C2-1797-47E1-927A-3D5586B82825}">
      <dgm:prSet/>
      <dgm:spPr/>
      <dgm:t>
        <a:bodyPr/>
        <a:lstStyle/>
        <a:p>
          <a:endParaRPr lang="ru-RU"/>
        </a:p>
      </dgm:t>
    </dgm:pt>
    <dgm:pt modelId="{09FD3421-B8FD-4081-AF00-8854726340C6}" type="sibTrans" cxnId="{DC7949C2-1797-47E1-927A-3D5586B82825}">
      <dgm:prSet/>
      <dgm:spPr/>
      <dgm:t>
        <a:bodyPr/>
        <a:lstStyle/>
        <a:p>
          <a:endParaRPr lang="ru-RU"/>
        </a:p>
      </dgm:t>
    </dgm:pt>
    <dgm:pt modelId="{C40C46B9-8D40-4218-A24F-9E1C7E6E3096}" type="pres">
      <dgm:prSet presAssocID="{44F238BD-7BE8-4B61-A9F2-3444BB951C8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AD645E-0898-4C46-922A-B7F85DC61F04}" type="pres">
      <dgm:prSet presAssocID="{64FD24C9-252E-4AF5-9BF0-EE0271CA681D}" presName="parentLin" presStyleCnt="0"/>
      <dgm:spPr/>
    </dgm:pt>
    <dgm:pt modelId="{2D018218-61C5-4CC1-9719-EDEAAD3AA836}" type="pres">
      <dgm:prSet presAssocID="{64FD24C9-252E-4AF5-9BF0-EE0271CA681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66C4830-1331-4980-B862-02526C90A822}" type="pres">
      <dgm:prSet presAssocID="{64FD24C9-252E-4AF5-9BF0-EE0271CA681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4B9BDF-EB13-46F2-8D49-AB2EF82E13E0}" type="pres">
      <dgm:prSet presAssocID="{64FD24C9-252E-4AF5-9BF0-EE0271CA681D}" presName="negativeSpace" presStyleCnt="0"/>
      <dgm:spPr/>
    </dgm:pt>
    <dgm:pt modelId="{6BF269DA-A5BA-4C5B-9864-822433F4D471}" type="pres">
      <dgm:prSet presAssocID="{64FD24C9-252E-4AF5-9BF0-EE0271CA681D}" presName="childText" presStyleLbl="conFgAcc1" presStyleIdx="0" presStyleCnt="3">
        <dgm:presLayoutVars>
          <dgm:bulletEnabled val="1"/>
        </dgm:presLayoutVars>
      </dgm:prSet>
      <dgm:spPr/>
    </dgm:pt>
    <dgm:pt modelId="{69F7931A-2258-41E6-A809-98DD6C77CFC5}" type="pres">
      <dgm:prSet presAssocID="{6FB47F46-436F-462B-9E43-D6DFC79A2405}" presName="spaceBetweenRectangles" presStyleCnt="0"/>
      <dgm:spPr/>
    </dgm:pt>
    <dgm:pt modelId="{A60171B3-1933-485B-AC7D-1FE587803217}" type="pres">
      <dgm:prSet presAssocID="{C3B3E3B3-7F4C-4AF4-ABAF-D4E6153CE828}" presName="parentLin" presStyleCnt="0"/>
      <dgm:spPr/>
    </dgm:pt>
    <dgm:pt modelId="{151F61B4-13B3-412F-A249-6154ADB4233D}" type="pres">
      <dgm:prSet presAssocID="{C3B3E3B3-7F4C-4AF4-ABAF-D4E6153CE82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03DE957-E9BF-472E-B6E3-899300F0DF41}" type="pres">
      <dgm:prSet presAssocID="{C3B3E3B3-7F4C-4AF4-ABAF-D4E6153CE82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B7BFF2-9A0B-4A0D-B210-150BE57109E8}" type="pres">
      <dgm:prSet presAssocID="{C3B3E3B3-7F4C-4AF4-ABAF-D4E6153CE828}" presName="negativeSpace" presStyleCnt="0"/>
      <dgm:spPr/>
    </dgm:pt>
    <dgm:pt modelId="{BF84F80D-F617-449D-AEEE-F8C1C5C2A06A}" type="pres">
      <dgm:prSet presAssocID="{C3B3E3B3-7F4C-4AF4-ABAF-D4E6153CE828}" presName="childText" presStyleLbl="conFgAcc1" presStyleIdx="1" presStyleCnt="3">
        <dgm:presLayoutVars>
          <dgm:bulletEnabled val="1"/>
        </dgm:presLayoutVars>
      </dgm:prSet>
      <dgm:spPr/>
    </dgm:pt>
    <dgm:pt modelId="{68750EA7-F640-451C-B335-7CB0D1D21B05}" type="pres">
      <dgm:prSet presAssocID="{86505E30-5D5C-486E-9D84-6F7E2AEFDB9C}" presName="spaceBetweenRectangles" presStyleCnt="0"/>
      <dgm:spPr/>
    </dgm:pt>
    <dgm:pt modelId="{E2701D6A-A6F2-4C9C-BFD5-AAF3C10650CC}" type="pres">
      <dgm:prSet presAssocID="{A48D9BB4-99AF-4CC5-BE77-0D190CE70FE6}" presName="parentLin" presStyleCnt="0"/>
      <dgm:spPr/>
    </dgm:pt>
    <dgm:pt modelId="{75686012-58D0-44EA-AEA9-5DEB1774A920}" type="pres">
      <dgm:prSet presAssocID="{A48D9BB4-99AF-4CC5-BE77-0D190CE70FE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D26098AF-92A3-4E81-A163-8DA255A42D61}" type="pres">
      <dgm:prSet presAssocID="{A48D9BB4-99AF-4CC5-BE77-0D190CE70FE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58989D-0A30-4C6A-9186-0BC99FF181F6}" type="pres">
      <dgm:prSet presAssocID="{A48D9BB4-99AF-4CC5-BE77-0D190CE70FE6}" presName="negativeSpace" presStyleCnt="0"/>
      <dgm:spPr/>
    </dgm:pt>
    <dgm:pt modelId="{1F44C828-543E-45EF-8ED1-760E404FE5C3}" type="pres">
      <dgm:prSet presAssocID="{A48D9BB4-99AF-4CC5-BE77-0D190CE70FE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1891D1A-6476-4629-8208-19DD4803D51E}" type="presOf" srcId="{64FD24C9-252E-4AF5-9BF0-EE0271CA681D}" destId="{2D018218-61C5-4CC1-9719-EDEAAD3AA836}" srcOrd="0" destOrd="0" presId="urn:microsoft.com/office/officeart/2005/8/layout/list1"/>
    <dgm:cxn modelId="{A8BAD874-107D-4C52-9EDF-3523E9AD6859}" type="presOf" srcId="{44F238BD-7BE8-4B61-A9F2-3444BB951C8C}" destId="{C40C46B9-8D40-4218-A24F-9E1C7E6E3096}" srcOrd="0" destOrd="0" presId="urn:microsoft.com/office/officeart/2005/8/layout/list1"/>
    <dgm:cxn modelId="{9B3136D1-E867-44B4-AE8C-84C307DFD97D}" type="presOf" srcId="{A48D9BB4-99AF-4CC5-BE77-0D190CE70FE6}" destId="{75686012-58D0-44EA-AEA9-5DEB1774A920}" srcOrd="0" destOrd="0" presId="urn:microsoft.com/office/officeart/2005/8/layout/list1"/>
    <dgm:cxn modelId="{DC7949C2-1797-47E1-927A-3D5586B82825}" srcId="{44F238BD-7BE8-4B61-A9F2-3444BB951C8C}" destId="{A48D9BB4-99AF-4CC5-BE77-0D190CE70FE6}" srcOrd="2" destOrd="0" parTransId="{A48C07A9-ADDE-4542-8762-7656D689F4AF}" sibTransId="{09FD3421-B8FD-4081-AF00-8854726340C6}"/>
    <dgm:cxn modelId="{EF5097A2-B2AA-4A7B-8CA4-521E1094C4BE}" type="presOf" srcId="{C3B3E3B3-7F4C-4AF4-ABAF-D4E6153CE828}" destId="{F03DE957-E9BF-472E-B6E3-899300F0DF41}" srcOrd="1" destOrd="0" presId="urn:microsoft.com/office/officeart/2005/8/layout/list1"/>
    <dgm:cxn modelId="{DC9B2CD1-C86E-4FBC-828B-69228F588602}" type="presOf" srcId="{64FD24C9-252E-4AF5-9BF0-EE0271CA681D}" destId="{066C4830-1331-4980-B862-02526C90A822}" srcOrd="1" destOrd="0" presId="urn:microsoft.com/office/officeart/2005/8/layout/list1"/>
    <dgm:cxn modelId="{E1188DE2-9471-49FC-90B9-740EC33B8F4F}" type="presOf" srcId="{A48D9BB4-99AF-4CC5-BE77-0D190CE70FE6}" destId="{D26098AF-92A3-4E81-A163-8DA255A42D61}" srcOrd="1" destOrd="0" presId="urn:microsoft.com/office/officeart/2005/8/layout/list1"/>
    <dgm:cxn modelId="{290F3AD4-0855-46E6-9D0E-D30FA569463A}" srcId="{44F238BD-7BE8-4B61-A9F2-3444BB951C8C}" destId="{64FD24C9-252E-4AF5-9BF0-EE0271CA681D}" srcOrd="0" destOrd="0" parTransId="{465B2923-F7A6-4823-AE1E-6C19C07223B1}" sibTransId="{6FB47F46-436F-462B-9E43-D6DFC79A2405}"/>
    <dgm:cxn modelId="{570C9B85-4816-40C2-9BF8-BF072C5E8424}" srcId="{44F238BD-7BE8-4B61-A9F2-3444BB951C8C}" destId="{C3B3E3B3-7F4C-4AF4-ABAF-D4E6153CE828}" srcOrd="1" destOrd="0" parTransId="{CCD936B5-2E74-4D24-8528-B72C15FA7DA6}" sibTransId="{86505E30-5D5C-486E-9D84-6F7E2AEFDB9C}"/>
    <dgm:cxn modelId="{319FE20F-C4F4-469D-A1C1-F85F6E85AA4B}" type="presOf" srcId="{C3B3E3B3-7F4C-4AF4-ABAF-D4E6153CE828}" destId="{151F61B4-13B3-412F-A249-6154ADB4233D}" srcOrd="0" destOrd="0" presId="urn:microsoft.com/office/officeart/2005/8/layout/list1"/>
    <dgm:cxn modelId="{508412F1-5039-44B1-80F1-43D0F2C1005C}" type="presParOf" srcId="{C40C46B9-8D40-4218-A24F-9E1C7E6E3096}" destId="{6FAD645E-0898-4C46-922A-B7F85DC61F04}" srcOrd="0" destOrd="0" presId="urn:microsoft.com/office/officeart/2005/8/layout/list1"/>
    <dgm:cxn modelId="{AA427671-8680-49D6-8BFF-DDE1AEFF72F4}" type="presParOf" srcId="{6FAD645E-0898-4C46-922A-B7F85DC61F04}" destId="{2D018218-61C5-4CC1-9719-EDEAAD3AA836}" srcOrd="0" destOrd="0" presId="urn:microsoft.com/office/officeart/2005/8/layout/list1"/>
    <dgm:cxn modelId="{261C9C0A-391F-45CE-92EF-757A101C159B}" type="presParOf" srcId="{6FAD645E-0898-4C46-922A-B7F85DC61F04}" destId="{066C4830-1331-4980-B862-02526C90A822}" srcOrd="1" destOrd="0" presId="urn:microsoft.com/office/officeart/2005/8/layout/list1"/>
    <dgm:cxn modelId="{BCA279DF-82DA-40D7-AFF9-436AF82077EB}" type="presParOf" srcId="{C40C46B9-8D40-4218-A24F-9E1C7E6E3096}" destId="{054B9BDF-EB13-46F2-8D49-AB2EF82E13E0}" srcOrd="1" destOrd="0" presId="urn:microsoft.com/office/officeart/2005/8/layout/list1"/>
    <dgm:cxn modelId="{7A8D0D08-0CC8-46FE-81C1-DF0C7E962367}" type="presParOf" srcId="{C40C46B9-8D40-4218-A24F-9E1C7E6E3096}" destId="{6BF269DA-A5BA-4C5B-9864-822433F4D471}" srcOrd="2" destOrd="0" presId="urn:microsoft.com/office/officeart/2005/8/layout/list1"/>
    <dgm:cxn modelId="{D7662D39-A7E8-42ED-B6DC-93A76F983912}" type="presParOf" srcId="{C40C46B9-8D40-4218-A24F-9E1C7E6E3096}" destId="{69F7931A-2258-41E6-A809-98DD6C77CFC5}" srcOrd="3" destOrd="0" presId="urn:microsoft.com/office/officeart/2005/8/layout/list1"/>
    <dgm:cxn modelId="{D0BD25C8-4BA5-47FF-9B3E-97555B013E4B}" type="presParOf" srcId="{C40C46B9-8D40-4218-A24F-9E1C7E6E3096}" destId="{A60171B3-1933-485B-AC7D-1FE587803217}" srcOrd="4" destOrd="0" presId="urn:microsoft.com/office/officeart/2005/8/layout/list1"/>
    <dgm:cxn modelId="{8CD8F224-2A57-4886-9D0A-66B5C5A4EBCF}" type="presParOf" srcId="{A60171B3-1933-485B-AC7D-1FE587803217}" destId="{151F61B4-13B3-412F-A249-6154ADB4233D}" srcOrd="0" destOrd="0" presId="urn:microsoft.com/office/officeart/2005/8/layout/list1"/>
    <dgm:cxn modelId="{F8318859-BECB-4511-80B0-1D66FFE001DB}" type="presParOf" srcId="{A60171B3-1933-485B-AC7D-1FE587803217}" destId="{F03DE957-E9BF-472E-B6E3-899300F0DF41}" srcOrd="1" destOrd="0" presId="urn:microsoft.com/office/officeart/2005/8/layout/list1"/>
    <dgm:cxn modelId="{3B791590-68D8-48A1-90EE-84B69F7DC34D}" type="presParOf" srcId="{C40C46B9-8D40-4218-A24F-9E1C7E6E3096}" destId="{1DB7BFF2-9A0B-4A0D-B210-150BE57109E8}" srcOrd="5" destOrd="0" presId="urn:microsoft.com/office/officeart/2005/8/layout/list1"/>
    <dgm:cxn modelId="{AE12496B-160E-42E6-8FF4-A21A30291A90}" type="presParOf" srcId="{C40C46B9-8D40-4218-A24F-9E1C7E6E3096}" destId="{BF84F80D-F617-449D-AEEE-F8C1C5C2A06A}" srcOrd="6" destOrd="0" presId="urn:microsoft.com/office/officeart/2005/8/layout/list1"/>
    <dgm:cxn modelId="{6FF1D6BF-D036-496D-8866-E7067E53A729}" type="presParOf" srcId="{C40C46B9-8D40-4218-A24F-9E1C7E6E3096}" destId="{68750EA7-F640-451C-B335-7CB0D1D21B05}" srcOrd="7" destOrd="0" presId="urn:microsoft.com/office/officeart/2005/8/layout/list1"/>
    <dgm:cxn modelId="{E78F9700-40C8-445B-95E4-8C6FA07BEC5F}" type="presParOf" srcId="{C40C46B9-8D40-4218-A24F-9E1C7E6E3096}" destId="{E2701D6A-A6F2-4C9C-BFD5-AAF3C10650CC}" srcOrd="8" destOrd="0" presId="urn:microsoft.com/office/officeart/2005/8/layout/list1"/>
    <dgm:cxn modelId="{EB08B38D-B595-4010-AD67-BAADD8634D0F}" type="presParOf" srcId="{E2701D6A-A6F2-4C9C-BFD5-AAF3C10650CC}" destId="{75686012-58D0-44EA-AEA9-5DEB1774A920}" srcOrd="0" destOrd="0" presId="urn:microsoft.com/office/officeart/2005/8/layout/list1"/>
    <dgm:cxn modelId="{8CBD4B85-E84B-4ED1-9F37-D3F6BFA585E9}" type="presParOf" srcId="{E2701D6A-A6F2-4C9C-BFD5-AAF3C10650CC}" destId="{D26098AF-92A3-4E81-A163-8DA255A42D61}" srcOrd="1" destOrd="0" presId="urn:microsoft.com/office/officeart/2005/8/layout/list1"/>
    <dgm:cxn modelId="{9394C989-6858-4700-977E-68103B201913}" type="presParOf" srcId="{C40C46B9-8D40-4218-A24F-9E1C7E6E3096}" destId="{5158989D-0A30-4C6A-9186-0BC99FF181F6}" srcOrd="9" destOrd="0" presId="urn:microsoft.com/office/officeart/2005/8/layout/list1"/>
    <dgm:cxn modelId="{32541795-BD44-4ABE-9ADE-D9BDF9301CBD}" type="presParOf" srcId="{C40C46B9-8D40-4218-A24F-9E1C7E6E3096}" destId="{1F44C828-543E-45EF-8ED1-760E404FE5C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F238BD-7BE8-4B61-A9F2-3444BB951C8C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4FD24C9-252E-4AF5-9BF0-EE0271CA681D}">
      <dgm:prSet phldrT="[Текст]"/>
      <dgm:spPr/>
      <dgm:t>
        <a:bodyPr/>
        <a:lstStyle/>
        <a:p>
          <a:r>
            <a:rPr lang="ru-RU" dirty="0" smtClean="0"/>
            <a:t>А) 24 июня</a:t>
          </a:r>
          <a:endParaRPr lang="ru-RU" dirty="0"/>
        </a:p>
      </dgm:t>
    </dgm:pt>
    <dgm:pt modelId="{465B2923-F7A6-4823-AE1E-6C19C07223B1}" type="parTrans" cxnId="{290F3AD4-0855-46E6-9D0E-D30FA569463A}">
      <dgm:prSet/>
      <dgm:spPr/>
      <dgm:t>
        <a:bodyPr/>
        <a:lstStyle/>
        <a:p>
          <a:endParaRPr lang="ru-RU"/>
        </a:p>
      </dgm:t>
    </dgm:pt>
    <dgm:pt modelId="{6FB47F46-436F-462B-9E43-D6DFC79A2405}" type="sibTrans" cxnId="{290F3AD4-0855-46E6-9D0E-D30FA569463A}">
      <dgm:prSet/>
      <dgm:spPr/>
      <dgm:t>
        <a:bodyPr/>
        <a:lstStyle/>
        <a:p>
          <a:endParaRPr lang="ru-RU"/>
        </a:p>
      </dgm:t>
    </dgm:pt>
    <dgm:pt modelId="{C3B3E3B3-7F4C-4AF4-ABAF-D4E6153CE828}">
      <dgm:prSet phldrT="[Текст]"/>
      <dgm:spPr/>
      <dgm:t>
        <a:bodyPr/>
        <a:lstStyle/>
        <a:p>
          <a:r>
            <a:rPr lang="ru-RU" dirty="0" smtClean="0"/>
            <a:t>Б) 8 августа</a:t>
          </a:r>
          <a:endParaRPr lang="ru-RU" dirty="0"/>
        </a:p>
      </dgm:t>
    </dgm:pt>
    <dgm:pt modelId="{CCD936B5-2E74-4D24-8528-B72C15FA7DA6}" type="parTrans" cxnId="{570C9B85-4816-40C2-9BF8-BF072C5E8424}">
      <dgm:prSet/>
      <dgm:spPr/>
      <dgm:t>
        <a:bodyPr/>
        <a:lstStyle/>
        <a:p>
          <a:endParaRPr lang="ru-RU"/>
        </a:p>
      </dgm:t>
    </dgm:pt>
    <dgm:pt modelId="{86505E30-5D5C-486E-9D84-6F7E2AEFDB9C}" type="sibTrans" cxnId="{570C9B85-4816-40C2-9BF8-BF072C5E8424}">
      <dgm:prSet/>
      <dgm:spPr/>
      <dgm:t>
        <a:bodyPr/>
        <a:lstStyle/>
        <a:p>
          <a:endParaRPr lang="ru-RU"/>
        </a:p>
      </dgm:t>
    </dgm:pt>
    <dgm:pt modelId="{A48D9BB4-99AF-4CC5-BE77-0D190CE70FE6}">
      <dgm:prSet phldrT="[Текст]"/>
      <dgm:spPr/>
      <dgm:t>
        <a:bodyPr/>
        <a:lstStyle/>
        <a:p>
          <a:r>
            <a:rPr lang="ru-RU" dirty="0" smtClean="0"/>
            <a:t>В) 2 сентября</a:t>
          </a:r>
          <a:endParaRPr lang="ru-RU" dirty="0"/>
        </a:p>
      </dgm:t>
    </dgm:pt>
    <dgm:pt modelId="{A48C07A9-ADDE-4542-8762-7656D689F4AF}" type="parTrans" cxnId="{DC7949C2-1797-47E1-927A-3D5586B82825}">
      <dgm:prSet/>
      <dgm:spPr/>
      <dgm:t>
        <a:bodyPr/>
        <a:lstStyle/>
        <a:p>
          <a:endParaRPr lang="ru-RU"/>
        </a:p>
      </dgm:t>
    </dgm:pt>
    <dgm:pt modelId="{09FD3421-B8FD-4081-AF00-8854726340C6}" type="sibTrans" cxnId="{DC7949C2-1797-47E1-927A-3D5586B82825}">
      <dgm:prSet/>
      <dgm:spPr/>
      <dgm:t>
        <a:bodyPr/>
        <a:lstStyle/>
        <a:p>
          <a:endParaRPr lang="ru-RU"/>
        </a:p>
      </dgm:t>
    </dgm:pt>
    <dgm:pt modelId="{C40C46B9-8D40-4218-A24F-9E1C7E6E3096}" type="pres">
      <dgm:prSet presAssocID="{44F238BD-7BE8-4B61-A9F2-3444BB951C8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AD645E-0898-4C46-922A-B7F85DC61F04}" type="pres">
      <dgm:prSet presAssocID="{64FD24C9-252E-4AF5-9BF0-EE0271CA681D}" presName="parentLin" presStyleCnt="0"/>
      <dgm:spPr/>
    </dgm:pt>
    <dgm:pt modelId="{2D018218-61C5-4CC1-9719-EDEAAD3AA836}" type="pres">
      <dgm:prSet presAssocID="{64FD24C9-252E-4AF5-9BF0-EE0271CA681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66C4830-1331-4980-B862-02526C90A822}" type="pres">
      <dgm:prSet presAssocID="{64FD24C9-252E-4AF5-9BF0-EE0271CA681D}" presName="parentText" presStyleLbl="node1" presStyleIdx="0" presStyleCnt="3" custLinFactNeighborX="-20145" custLinFactNeighborY="19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4B9BDF-EB13-46F2-8D49-AB2EF82E13E0}" type="pres">
      <dgm:prSet presAssocID="{64FD24C9-252E-4AF5-9BF0-EE0271CA681D}" presName="negativeSpace" presStyleCnt="0"/>
      <dgm:spPr/>
    </dgm:pt>
    <dgm:pt modelId="{6BF269DA-A5BA-4C5B-9864-822433F4D471}" type="pres">
      <dgm:prSet presAssocID="{64FD24C9-252E-4AF5-9BF0-EE0271CA681D}" presName="childText" presStyleLbl="conFgAcc1" presStyleIdx="0" presStyleCnt="3">
        <dgm:presLayoutVars>
          <dgm:bulletEnabled val="1"/>
        </dgm:presLayoutVars>
      </dgm:prSet>
      <dgm:spPr/>
    </dgm:pt>
    <dgm:pt modelId="{69F7931A-2258-41E6-A809-98DD6C77CFC5}" type="pres">
      <dgm:prSet presAssocID="{6FB47F46-436F-462B-9E43-D6DFC79A2405}" presName="spaceBetweenRectangles" presStyleCnt="0"/>
      <dgm:spPr/>
    </dgm:pt>
    <dgm:pt modelId="{A60171B3-1933-485B-AC7D-1FE587803217}" type="pres">
      <dgm:prSet presAssocID="{C3B3E3B3-7F4C-4AF4-ABAF-D4E6153CE828}" presName="parentLin" presStyleCnt="0"/>
      <dgm:spPr/>
    </dgm:pt>
    <dgm:pt modelId="{151F61B4-13B3-412F-A249-6154ADB4233D}" type="pres">
      <dgm:prSet presAssocID="{C3B3E3B3-7F4C-4AF4-ABAF-D4E6153CE82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03DE957-E9BF-472E-B6E3-899300F0DF41}" type="pres">
      <dgm:prSet presAssocID="{C3B3E3B3-7F4C-4AF4-ABAF-D4E6153CE82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B7BFF2-9A0B-4A0D-B210-150BE57109E8}" type="pres">
      <dgm:prSet presAssocID="{C3B3E3B3-7F4C-4AF4-ABAF-D4E6153CE828}" presName="negativeSpace" presStyleCnt="0"/>
      <dgm:spPr/>
    </dgm:pt>
    <dgm:pt modelId="{BF84F80D-F617-449D-AEEE-F8C1C5C2A06A}" type="pres">
      <dgm:prSet presAssocID="{C3B3E3B3-7F4C-4AF4-ABAF-D4E6153CE828}" presName="childText" presStyleLbl="conFgAcc1" presStyleIdx="1" presStyleCnt="3">
        <dgm:presLayoutVars>
          <dgm:bulletEnabled val="1"/>
        </dgm:presLayoutVars>
      </dgm:prSet>
      <dgm:spPr/>
    </dgm:pt>
    <dgm:pt modelId="{68750EA7-F640-451C-B335-7CB0D1D21B05}" type="pres">
      <dgm:prSet presAssocID="{86505E30-5D5C-486E-9D84-6F7E2AEFDB9C}" presName="spaceBetweenRectangles" presStyleCnt="0"/>
      <dgm:spPr/>
    </dgm:pt>
    <dgm:pt modelId="{E2701D6A-A6F2-4C9C-BFD5-AAF3C10650CC}" type="pres">
      <dgm:prSet presAssocID="{A48D9BB4-99AF-4CC5-BE77-0D190CE70FE6}" presName="parentLin" presStyleCnt="0"/>
      <dgm:spPr/>
    </dgm:pt>
    <dgm:pt modelId="{75686012-58D0-44EA-AEA9-5DEB1774A920}" type="pres">
      <dgm:prSet presAssocID="{A48D9BB4-99AF-4CC5-BE77-0D190CE70FE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D26098AF-92A3-4E81-A163-8DA255A42D61}" type="pres">
      <dgm:prSet presAssocID="{A48D9BB4-99AF-4CC5-BE77-0D190CE70FE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58989D-0A30-4C6A-9186-0BC99FF181F6}" type="pres">
      <dgm:prSet presAssocID="{A48D9BB4-99AF-4CC5-BE77-0D190CE70FE6}" presName="negativeSpace" presStyleCnt="0"/>
      <dgm:spPr/>
    </dgm:pt>
    <dgm:pt modelId="{1F44C828-543E-45EF-8ED1-760E404FE5C3}" type="pres">
      <dgm:prSet presAssocID="{A48D9BB4-99AF-4CC5-BE77-0D190CE70FE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00D17DF-04A5-4494-8614-C67BC9219EDA}" type="presOf" srcId="{44F238BD-7BE8-4B61-A9F2-3444BB951C8C}" destId="{C40C46B9-8D40-4218-A24F-9E1C7E6E3096}" srcOrd="0" destOrd="0" presId="urn:microsoft.com/office/officeart/2005/8/layout/list1"/>
    <dgm:cxn modelId="{570C9B85-4816-40C2-9BF8-BF072C5E8424}" srcId="{44F238BD-7BE8-4B61-A9F2-3444BB951C8C}" destId="{C3B3E3B3-7F4C-4AF4-ABAF-D4E6153CE828}" srcOrd="1" destOrd="0" parTransId="{CCD936B5-2E74-4D24-8528-B72C15FA7DA6}" sibTransId="{86505E30-5D5C-486E-9D84-6F7E2AEFDB9C}"/>
    <dgm:cxn modelId="{01A1BA4C-8458-4D42-90D5-FCA1D5987C7E}" type="presOf" srcId="{A48D9BB4-99AF-4CC5-BE77-0D190CE70FE6}" destId="{D26098AF-92A3-4E81-A163-8DA255A42D61}" srcOrd="1" destOrd="0" presId="urn:microsoft.com/office/officeart/2005/8/layout/list1"/>
    <dgm:cxn modelId="{FC0EF76F-11C6-4F06-84CB-028DD12CEBC8}" type="presOf" srcId="{64FD24C9-252E-4AF5-9BF0-EE0271CA681D}" destId="{2D018218-61C5-4CC1-9719-EDEAAD3AA836}" srcOrd="0" destOrd="0" presId="urn:microsoft.com/office/officeart/2005/8/layout/list1"/>
    <dgm:cxn modelId="{0FDBE140-3174-475B-A484-7D1F186EE007}" type="presOf" srcId="{C3B3E3B3-7F4C-4AF4-ABAF-D4E6153CE828}" destId="{F03DE957-E9BF-472E-B6E3-899300F0DF41}" srcOrd="1" destOrd="0" presId="urn:microsoft.com/office/officeart/2005/8/layout/list1"/>
    <dgm:cxn modelId="{DC7949C2-1797-47E1-927A-3D5586B82825}" srcId="{44F238BD-7BE8-4B61-A9F2-3444BB951C8C}" destId="{A48D9BB4-99AF-4CC5-BE77-0D190CE70FE6}" srcOrd="2" destOrd="0" parTransId="{A48C07A9-ADDE-4542-8762-7656D689F4AF}" sibTransId="{09FD3421-B8FD-4081-AF00-8854726340C6}"/>
    <dgm:cxn modelId="{7396DAED-8253-49C2-A5C3-D3ED6D876E8F}" type="presOf" srcId="{64FD24C9-252E-4AF5-9BF0-EE0271CA681D}" destId="{066C4830-1331-4980-B862-02526C90A822}" srcOrd="1" destOrd="0" presId="urn:microsoft.com/office/officeart/2005/8/layout/list1"/>
    <dgm:cxn modelId="{547757B7-5776-4489-BC44-AD2564193B03}" type="presOf" srcId="{C3B3E3B3-7F4C-4AF4-ABAF-D4E6153CE828}" destId="{151F61B4-13B3-412F-A249-6154ADB4233D}" srcOrd="0" destOrd="0" presId="urn:microsoft.com/office/officeart/2005/8/layout/list1"/>
    <dgm:cxn modelId="{60930355-FFCA-4704-9943-3547ADAAFDCF}" type="presOf" srcId="{A48D9BB4-99AF-4CC5-BE77-0D190CE70FE6}" destId="{75686012-58D0-44EA-AEA9-5DEB1774A920}" srcOrd="0" destOrd="0" presId="urn:microsoft.com/office/officeart/2005/8/layout/list1"/>
    <dgm:cxn modelId="{290F3AD4-0855-46E6-9D0E-D30FA569463A}" srcId="{44F238BD-7BE8-4B61-A9F2-3444BB951C8C}" destId="{64FD24C9-252E-4AF5-9BF0-EE0271CA681D}" srcOrd="0" destOrd="0" parTransId="{465B2923-F7A6-4823-AE1E-6C19C07223B1}" sibTransId="{6FB47F46-436F-462B-9E43-D6DFC79A2405}"/>
    <dgm:cxn modelId="{0574FBA0-3043-4C7D-9F4D-79AD5B8CD504}" type="presParOf" srcId="{C40C46B9-8D40-4218-A24F-9E1C7E6E3096}" destId="{6FAD645E-0898-4C46-922A-B7F85DC61F04}" srcOrd="0" destOrd="0" presId="urn:microsoft.com/office/officeart/2005/8/layout/list1"/>
    <dgm:cxn modelId="{8958598F-A772-4E46-BEC6-68655072FCA8}" type="presParOf" srcId="{6FAD645E-0898-4C46-922A-B7F85DC61F04}" destId="{2D018218-61C5-4CC1-9719-EDEAAD3AA836}" srcOrd="0" destOrd="0" presId="urn:microsoft.com/office/officeart/2005/8/layout/list1"/>
    <dgm:cxn modelId="{90AA60D5-A850-4FA7-B65A-B99079DDD235}" type="presParOf" srcId="{6FAD645E-0898-4C46-922A-B7F85DC61F04}" destId="{066C4830-1331-4980-B862-02526C90A822}" srcOrd="1" destOrd="0" presId="urn:microsoft.com/office/officeart/2005/8/layout/list1"/>
    <dgm:cxn modelId="{F413A753-91F4-4E12-BAA6-BFF685AE2DE1}" type="presParOf" srcId="{C40C46B9-8D40-4218-A24F-9E1C7E6E3096}" destId="{054B9BDF-EB13-46F2-8D49-AB2EF82E13E0}" srcOrd="1" destOrd="0" presId="urn:microsoft.com/office/officeart/2005/8/layout/list1"/>
    <dgm:cxn modelId="{B049861C-3484-4DAB-803D-56F6E100EE4B}" type="presParOf" srcId="{C40C46B9-8D40-4218-A24F-9E1C7E6E3096}" destId="{6BF269DA-A5BA-4C5B-9864-822433F4D471}" srcOrd="2" destOrd="0" presId="urn:microsoft.com/office/officeart/2005/8/layout/list1"/>
    <dgm:cxn modelId="{89840427-DC77-4D36-8BA0-29A28E56E1A6}" type="presParOf" srcId="{C40C46B9-8D40-4218-A24F-9E1C7E6E3096}" destId="{69F7931A-2258-41E6-A809-98DD6C77CFC5}" srcOrd="3" destOrd="0" presId="urn:microsoft.com/office/officeart/2005/8/layout/list1"/>
    <dgm:cxn modelId="{5B8DCE42-1D3A-4546-B376-1A4A787A2706}" type="presParOf" srcId="{C40C46B9-8D40-4218-A24F-9E1C7E6E3096}" destId="{A60171B3-1933-485B-AC7D-1FE587803217}" srcOrd="4" destOrd="0" presId="urn:microsoft.com/office/officeart/2005/8/layout/list1"/>
    <dgm:cxn modelId="{B4D22260-47AF-4B5F-9963-9E91CD0B1405}" type="presParOf" srcId="{A60171B3-1933-485B-AC7D-1FE587803217}" destId="{151F61B4-13B3-412F-A249-6154ADB4233D}" srcOrd="0" destOrd="0" presId="urn:microsoft.com/office/officeart/2005/8/layout/list1"/>
    <dgm:cxn modelId="{C72F2AF6-333A-4E3F-8A2A-63595B301658}" type="presParOf" srcId="{A60171B3-1933-485B-AC7D-1FE587803217}" destId="{F03DE957-E9BF-472E-B6E3-899300F0DF41}" srcOrd="1" destOrd="0" presId="urn:microsoft.com/office/officeart/2005/8/layout/list1"/>
    <dgm:cxn modelId="{CE4AA328-8EA6-4284-A1A7-42A3AC9898E1}" type="presParOf" srcId="{C40C46B9-8D40-4218-A24F-9E1C7E6E3096}" destId="{1DB7BFF2-9A0B-4A0D-B210-150BE57109E8}" srcOrd="5" destOrd="0" presId="urn:microsoft.com/office/officeart/2005/8/layout/list1"/>
    <dgm:cxn modelId="{71B6A7DB-3EAD-44A4-828A-553419AA27FF}" type="presParOf" srcId="{C40C46B9-8D40-4218-A24F-9E1C7E6E3096}" destId="{BF84F80D-F617-449D-AEEE-F8C1C5C2A06A}" srcOrd="6" destOrd="0" presId="urn:microsoft.com/office/officeart/2005/8/layout/list1"/>
    <dgm:cxn modelId="{0398096B-7C3E-487B-ADFE-5BC0C9E14552}" type="presParOf" srcId="{C40C46B9-8D40-4218-A24F-9E1C7E6E3096}" destId="{68750EA7-F640-451C-B335-7CB0D1D21B05}" srcOrd="7" destOrd="0" presId="urn:microsoft.com/office/officeart/2005/8/layout/list1"/>
    <dgm:cxn modelId="{53F462BB-E545-4BB2-8F76-489ED4F1E920}" type="presParOf" srcId="{C40C46B9-8D40-4218-A24F-9E1C7E6E3096}" destId="{E2701D6A-A6F2-4C9C-BFD5-AAF3C10650CC}" srcOrd="8" destOrd="0" presId="urn:microsoft.com/office/officeart/2005/8/layout/list1"/>
    <dgm:cxn modelId="{7AB5A843-1C0A-49DA-BC06-31B5A1F397BE}" type="presParOf" srcId="{E2701D6A-A6F2-4C9C-BFD5-AAF3C10650CC}" destId="{75686012-58D0-44EA-AEA9-5DEB1774A920}" srcOrd="0" destOrd="0" presId="urn:microsoft.com/office/officeart/2005/8/layout/list1"/>
    <dgm:cxn modelId="{FFF9E688-364D-4CC9-94E4-E0406A7E172E}" type="presParOf" srcId="{E2701D6A-A6F2-4C9C-BFD5-AAF3C10650CC}" destId="{D26098AF-92A3-4E81-A163-8DA255A42D61}" srcOrd="1" destOrd="0" presId="urn:microsoft.com/office/officeart/2005/8/layout/list1"/>
    <dgm:cxn modelId="{380A6D08-C639-4A05-9B8E-409FDFA6D117}" type="presParOf" srcId="{C40C46B9-8D40-4218-A24F-9E1C7E6E3096}" destId="{5158989D-0A30-4C6A-9186-0BC99FF181F6}" srcOrd="9" destOrd="0" presId="urn:microsoft.com/office/officeart/2005/8/layout/list1"/>
    <dgm:cxn modelId="{4B45DEC4-2DF6-4858-9E6C-820F237FD4C8}" type="presParOf" srcId="{C40C46B9-8D40-4218-A24F-9E1C7E6E3096}" destId="{1F44C828-543E-45EF-8ED1-760E404FE5C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F238BD-7BE8-4B61-A9F2-3444BB951C8C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4FD24C9-252E-4AF5-9BF0-EE0271CA681D}">
      <dgm:prSet phldrT="[Текст]"/>
      <dgm:spPr/>
      <dgm:t>
        <a:bodyPr/>
        <a:lstStyle/>
        <a:p>
          <a:r>
            <a:rPr lang="ru-RU" dirty="0" smtClean="0"/>
            <a:t>А) Тайфун</a:t>
          </a:r>
          <a:endParaRPr lang="ru-RU" dirty="0"/>
        </a:p>
      </dgm:t>
    </dgm:pt>
    <dgm:pt modelId="{465B2923-F7A6-4823-AE1E-6C19C07223B1}" type="parTrans" cxnId="{290F3AD4-0855-46E6-9D0E-D30FA569463A}">
      <dgm:prSet/>
      <dgm:spPr/>
      <dgm:t>
        <a:bodyPr/>
        <a:lstStyle/>
        <a:p>
          <a:endParaRPr lang="ru-RU"/>
        </a:p>
      </dgm:t>
    </dgm:pt>
    <dgm:pt modelId="{6FB47F46-436F-462B-9E43-D6DFC79A2405}" type="sibTrans" cxnId="{290F3AD4-0855-46E6-9D0E-D30FA569463A}">
      <dgm:prSet/>
      <dgm:spPr/>
      <dgm:t>
        <a:bodyPr/>
        <a:lstStyle/>
        <a:p>
          <a:endParaRPr lang="ru-RU"/>
        </a:p>
      </dgm:t>
    </dgm:pt>
    <dgm:pt modelId="{C3B3E3B3-7F4C-4AF4-ABAF-D4E6153CE828}">
      <dgm:prSet phldrT="[Текст]"/>
      <dgm:spPr/>
      <dgm:t>
        <a:bodyPr/>
        <a:lstStyle/>
        <a:p>
          <a:r>
            <a:rPr lang="ru-RU" dirty="0" smtClean="0"/>
            <a:t>Б) Барбаросса</a:t>
          </a:r>
          <a:endParaRPr lang="ru-RU" dirty="0"/>
        </a:p>
      </dgm:t>
    </dgm:pt>
    <dgm:pt modelId="{CCD936B5-2E74-4D24-8528-B72C15FA7DA6}" type="parTrans" cxnId="{570C9B85-4816-40C2-9BF8-BF072C5E8424}">
      <dgm:prSet/>
      <dgm:spPr/>
      <dgm:t>
        <a:bodyPr/>
        <a:lstStyle/>
        <a:p>
          <a:endParaRPr lang="ru-RU"/>
        </a:p>
      </dgm:t>
    </dgm:pt>
    <dgm:pt modelId="{86505E30-5D5C-486E-9D84-6F7E2AEFDB9C}" type="sibTrans" cxnId="{570C9B85-4816-40C2-9BF8-BF072C5E8424}">
      <dgm:prSet/>
      <dgm:spPr/>
      <dgm:t>
        <a:bodyPr/>
        <a:lstStyle/>
        <a:p>
          <a:endParaRPr lang="ru-RU"/>
        </a:p>
      </dgm:t>
    </dgm:pt>
    <dgm:pt modelId="{A48D9BB4-99AF-4CC5-BE77-0D190CE70FE6}">
      <dgm:prSet phldrT="[Текст]"/>
      <dgm:spPr/>
      <dgm:t>
        <a:bodyPr/>
        <a:lstStyle/>
        <a:p>
          <a:r>
            <a:rPr lang="ru-RU" dirty="0" smtClean="0"/>
            <a:t>В)Молния</a:t>
          </a:r>
          <a:endParaRPr lang="ru-RU" dirty="0"/>
        </a:p>
      </dgm:t>
    </dgm:pt>
    <dgm:pt modelId="{A48C07A9-ADDE-4542-8762-7656D689F4AF}" type="parTrans" cxnId="{DC7949C2-1797-47E1-927A-3D5586B82825}">
      <dgm:prSet/>
      <dgm:spPr/>
      <dgm:t>
        <a:bodyPr/>
        <a:lstStyle/>
        <a:p>
          <a:endParaRPr lang="ru-RU"/>
        </a:p>
      </dgm:t>
    </dgm:pt>
    <dgm:pt modelId="{09FD3421-B8FD-4081-AF00-8854726340C6}" type="sibTrans" cxnId="{DC7949C2-1797-47E1-927A-3D5586B82825}">
      <dgm:prSet/>
      <dgm:spPr/>
      <dgm:t>
        <a:bodyPr/>
        <a:lstStyle/>
        <a:p>
          <a:endParaRPr lang="ru-RU"/>
        </a:p>
      </dgm:t>
    </dgm:pt>
    <dgm:pt modelId="{C40C46B9-8D40-4218-A24F-9E1C7E6E3096}" type="pres">
      <dgm:prSet presAssocID="{44F238BD-7BE8-4B61-A9F2-3444BB951C8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AD645E-0898-4C46-922A-B7F85DC61F04}" type="pres">
      <dgm:prSet presAssocID="{64FD24C9-252E-4AF5-9BF0-EE0271CA681D}" presName="parentLin" presStyleCnt="0"/>
      <dgm:spPr/>
    </dgm:pt>
    <dgm:pt modelId="{2D018218-61C5-4CC1-9719-EDEAAD3AA836}" type="pres">
      <dgm:prSet presAssocID="{64FD24C9-252E-4AF5-9BF0-EE0271CA681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66C4830-1331-4980-B862-02526C90A822}" type="pres">
      <dgm:prSet presAssocID="{64FD24C9-252E-4AF5-9BF0-EE0271CA681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4B9BDF-EB13-46F2-8D49-AB2EF82E13E0}" type="pres">
      <dgm:prSet presAssocID="{64FD24C9-252E-4AF5-9BF0-EE0271CA681D}" presName="negativeSpace" presStyleCnt="0"/>
      <dgm:spPr/>
    </dgm:pt>
    <dgm:pt modelId="{6BF269DA-A5BA-4C5B-9864-822433F4D471}" type="pres">
      <dgm:prSet presAssocID="{64FD24C9-252E-4AF5-9BF0-EE0271CA681D}" presName="childText" presStyleLbl="conFgAcc1" presStyleIdx="0" presStyleCnt="3">
        <dgm:presLayoutVars>
          <dgm:bulletEnabled val="1"/>
        </dgm:presLayoutVars>
      </dgm:prSet>
      <dgm:spPr/>
    </dgm:pt>
    <dgm:pt modelId="{69F7931A-2258-41E6-A809-98DD6C77CFC5}" type="pres">
      <dgm:prSet presAssocID="{6FB47F46-436F-462B-9E43-D6DFC79A2405}" presName="spaceBetweenRectangles" presStyleCnt="0"/>
      <dgm:spPr/>
    </dgm:pt>
    <dgm:pt modelId="{A60171B3-1933-485B-AC7D-1FE587803217}" type="pres">
      <dgm:prSet presAssocID="{C3B3E3B3-7F4C-4AF4-ABAF-D4E6153CE828}" presName="parentLin" presStyleCnt="0"/>
      <dgm:spPr/>
    </dgm:pt>
    <dgm:pt modelId="{151F61B4-13B3-412F-A249-6154ADB4233D}" type="pres">
      <dgm:prSet presAssocID="{C3B3E3B3-7F4C-4AF4-ABAF-D4E6153CE82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03DE957-E9BF-472E-B6E3-899300F0DF41}" type="pres">
      <dgm:prSet presAssocID="{C3B3E3B3-7F4C-4AF4-ABAF-D4E6153CE82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B7BFF2-9A0B-4A0D-B210-150BE57109E8}" type="pres">
      <dgm:prSet presAssocID="{C3B3E3B3-7F4C-4AF4-ABAF-D4E6153CE828}" presName="negativeSpace" presStyleCnt="0"/>
      <dgm:spPr/>
    </dgm:pt>
    <dgm:pt modelId="{BF84F80D-F617-449D-AEEE-F8C1C5C2A06A}" type="pres">
      <dgm:prSet presAssocID="{C3B3E3B3-7F4C-4AF4-ABAF-D4E6153CE828}" presName="childText" presStyleLbl="conFgAcc1" presStyleIdx="1" presStyleCnt="3">
        <dgm:presLayoutVars>
          <dgm:bulletEnabled val="1"/>
        </dgm:presLayoutVars>
      </dgm:prSet>
      <dgm:spPr/>
    </dgm:pt>
    <dgm:pt modelId="{68750EA7-F640-451C-B335-7CB0D1D21B05}" type="pres">
      <dgm:prSet presAssocID="{86505E30-5D5C-486E-9D84-6F7E2AEFDB9C}" presName="spaceBetweenRectangles" presStyleCnt="0"/>
      <dgm:spPr/>
    </dgm:pt>
    <dgm:pt modelId="{E2701D6A-A6F2-4C9C-BFD5-AAF3C10650CC}" type="pres">
      <dgm:prSet presAssocID="{A48D9BB4-99AF-4CC5-BE77-0D190CE70FE6}" presName="parentLin" presStyleCnt="0"/>
      <dgm:spPr/>
    </dgm:pt>
    <dgm:pt modelId="{75686012-58D0-44EA-AEA9-5DEB1774A920}" type="pres">
      <dgm:prSet presAssocID="{A48D9BB4-99AF-4CC5-BE77-0D190CE70FE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D26098AF-92A3-4E81-A163-8DA255A42D61}" type="pres">
      <dgm:prSet presAssocID="{A48D9BB4-99AF-4CC5-BE77-0D190CE70FE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58989D-0A30-4C6A-9186-0BC99FF181F6}" type="pres">
      <dgm:prSet presAssocID="{A48D9BB4-99AF-4CC5-BE77-0D190CE70FE6}" presName="negativeSpace" presStyleCnt="0"/>
      <dgm:spPr/>
    </dgm:pt>
    <dgm:pt modelId="{1F44C828-543E-45EF-8ED1-760E404FE5C3}" type="pres">
      <dgm:prSet presAssocID="{A48D9BB4-99AF-4CC5-BE77-0D190CE70FE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4DA5B63-F4F7-4EC6-9ED3-7BCD42854535}" type="presOf" srcId="{A48D9BB4-99AF-4CC5-BE77-0D190CE70FE6}" destId="{D26098AF-92A3-4E81-A163-8DA255A42D61}" srcOrd="1" destOrd="0" presId="urn:microsoft.com/office/officeart/2005/8/layout/list1"/>
    <dgm:cxn modelId="{9BEEDC6D-E19D-48AA-8F87-8755A4441206}" type="presOf" srcId="{64FD24C9-252E-4AF5-9BF0-EE0271CA681D}" destId="{066C4830-1331-4980-B862-02526C90A822}" srcOrd="1" destOrd="0" presId="urn:microsoft.com/office/officeart/2005/8/layout/list1"/>
    <dgm:cxn modelId="{DC7949C2-1797-47E1-927A-3D5586B82825}" srcId="{44F238BD-7BE8-4B61-A9F2-3444BB951C8C}" destId="{A48D9BB4-99AF-4CC5-BE77-0D190CE70FE6}" srcOrd="2" destOrd="0" parTransId="{A48C07A9-ADDE-4542-8762-7656D689F4AF}" sibTransId="{09FD3421-B8FD-4081-AF00-8854726340C6}"/>
    <dgm:cxn modelId="{D36EFEC9-79FA-4CDF-935C-9037A2907369}" type="presOf" srcId="{44F238BD-7BE8-4B61-A9F2-3444BB951C8C}" destId="{C40C46B9-8D40-4218-A24F-9E1C7E6E3096}" srcOrd="0" destOrd="0" presId="urn:microsoft.com/office/officeart/2005/8/layout/list1"/>
    <dgm:cxn modelId="{2E0B927D-30FC-42AB-82CA-065313317F39}" type="presOf" srcId="{64FD24C9-252E-4AF5-9BF0-EE0271CA681D}" destId="{2D018218-61C5-4CC1-9719-EDEAAD3AA836}" srcOrd="0" destOrd="0" presId="urn:microsoft.com/office/officeart/2005/8/layout/list1"/>
    <dgm:cxn modelId="{290F3AD4-0855-46E6-9D0E-D30FA569463A}" srcId="{44F238BD-7BE8-4B61-A9F2-3444BB951C8C}" destId="{64FD24C9-252E-4AF5-9BF0-EE0271CA681D}" srcOrd="0" destOrd="0" parTransId="{465B2923-F7A6-4823-AE1E-6C19C07223B1}" sibTransId="{6FB47F46-436F-462B-9E43-D6DFC79A2405}"/>
    <dgm:cxn modelId="{570C9B85-4816-40C2-9BF8-BF072C5E8424}" srcId="{44F238BD-7BE8-4B61-A9F2-3444BB951C8C}" destId="{C3B3E3B3-7F4C-4AF4-ABAF-D4E6153CE828}" srcOrd="1" destOrd="0" parTransId="{CCD936B5-2E74-4D24-8528-B72C15FA7DA6}" sibTransId="{86505E30-5D5C-486E-9D84-6F7E2AEFDB9C}"/>
    <dgm:cxn modelId="{B4E0F66F-6DE7-42F2-9206-02DE869BC79A}" type="presOf" srcId="{C3B3E3B3-7F4C-4AF4-ABAF-D4E6153CE828}" destId="{F03DE957-E9BF-472E-B6E3-899300F0DF41}" srcOrd="1" destOrd="0" presId="urn:microsoft.com/office/officeart/2005/8/layout/list1"/>
    <dgm:cxn modelId="{136ED28D-7DF9-4481-850A-FAB4B3EA82A6}" type="presOf" srcId="{A48D9BB4-99AF-4CC5-BE77-0D190CE70FE6}" destId="{75686012-58D0-44EA-AEA9-5DEB1774A920}" srcOrd="0" destOrd="0" presId="urn:microsoft.com/office/officeart/2005/8/layout/list1"/>
    <dgm:cxn modelId="{FA7E7851-A691-4BAF-9F77-54CC725DEEC6}" type="presOf" srcId="{C3B3E3B3-7F4C-4AF4-ABAF-D4E6153CE828}" destId="{151F61B4-13B3-412F-A249-6154ADB4233D}" srcOrd="0" destOrd="0" presId="urn:microsoft.com/office/officeart/2005/8/layout/list1"/>
    <dgm:cxn modelId="{F3C6E060-8629-42BA-80AD-085639024790}" type="presParOf" srcId="{C40C46B9-8D40-4218-A24F-9E1C7E6E3096}" destId="{6FAD645E-0898-4C46-922A-B7F85DC61F04}" srcOrd="0" destOrd="0" presId="urn:microsoft.com/office/officeart/2005/8/layout/list1"/>
    <dgm:cxn modelId="{856FAC0F-69E3-43EE-9F7D-C7972292D60A}" type="presParOf" srcId="{6FAD645E-0898-4C46-922A-B7F85DC61F04}" destId="{2D018218-61C5-4CC1-9719-EDEAAD3AA836}" srcOrd="0" destOrd="0" presId="urn:microsoft.com/office/officeart/2005/8/layout/list1"/>
    <dgm:cxn modelId="{A01C547F-D0EC-487C-83D3-73F9CB22ECAE}" type="presParOf" srcId="{6FAD645E-0898-4C46-922A-B7F85DC61F04}" destId="{066C4830-1331-4980-B862-02526C90A822}" srcOrd="1" destOrd="0" presId="urn:microsoft.com/office/officeart/2005/8/layout/list1"/>
    <dgm:cxn modelId="{F0FCFCF3-2EC6-4239-B80B-FD8E31D92C56}" type="presParOf" srcId="{C40C46B9-8D40-4218-A24F-9E1C7E6E3096}" destId="{054B9BDF-EB13-46F2-8D49-AB2EF82E13E0}" srcOrd="1" destOrd="0" presId="urn:microsoft.com/office/officeart/2005/8/layout/list1"/>
    <dgm:cxn modelId="{1C0D3788-80AA-4EE8-9E26-26356116C494}" type="presParOf" srcId="{C40C46B9-8D40-4218-A24F-9E1C7E6E3096}" destId="{6BF269DA-A5BA-4C5B-9864-822433F4D471}" srcOrd="2" destOrd="0" presId="urn:microsoft.com/office/officeart/2005/8/layout/list1"/>
    <dgm:cxn modelId="{5A126C14-F556-4334-AE72-5023588D3AC5}" type="presParOf" srcId="{C40C46B9-8D40-4218-A24F-9E1C7E6E3096}" destId="{69F7931A-2258-41E6-A809-98DD6C77CFC5}" srcOrd="3" destOrd="0" presId="urn:microsoft.com/office/officeart/2005/8/layout/list1"/>
    <dgm:cxn modelId="{1F0BFAA6-BF57-4E27-A700-C25313F145D3}" type="presParOf" srcId="{C40C46B9-8D40-4218-A24F-9E1C7E6E3096}" destId="{A60171B3-1933-485B-AC7D-1FE587803217}" srcOrd="4" destOrd="0" presId="urn:microsoft.com/office/officeart/2005/8/layout/list1"/>
    <dgm:cxn modelId="{FC5D5CE7-2A65-4829-8A01-04D3E96FA61F}" type="presParOf" srcId="{A60171B3-1933-485B-AC7D-1FE587803217}" destId="{151F61B4-13B3-412F-A249-6154ADB4233D}" srcOrd="0" destOrd="0" presId="urn:microsoft.com/office/officeart/2005/8/layout/list1"/>
    <dgm:cxn modelId="{40099C33-6470-4712-B57C-5D44B22B4D49}" type="presParOf" srcId="{A60171B3-1933-485B-AC7D-1FE587803217}" destId="{F03DE957-E9BF-472E-B6E3-899300F0DF41}" srcOrd="1" destOrd="0" presId="urn:microsoft.com/office/officeart/2005/8/layout/list1"/>
    <dgm:cxn modelId="{3583F29B-38E4-4D2D-BD58-246963C2E608}" type="presParOf" srcId="{C40C46B9-8D40-4218-A24F-9E1C7E6E3096}" destId="{1DB7BFF2-9A0B-4A0D-B210-150BE57109E8}" srcOrd="5" destOrd="0" presId="urn:microsoft.com/office/officeart/2005/8/layout/list1"/>
    <dgm:cxn modelId="{98007FA5-DC94-49A1-94DC-8871784E4FAC}" type="presParOf" srcId="{C40C46B9-8D40-4218-A24F-9E1C7E6E3096}" destId="{BF84F80D-F617-449D-AEEE-F8C1C5C2A06A}" srcOrd="6" destOrd="0" presId="urn:microsoft.com/office/officeart/2005/8/layout/list1"/>
    <dgm:cxn modelId="{0BBD0427-08FD-4520-85AB-584F832C913B}" type="presParOf" srcId="{C40C46B9-8D40-4218-A24F-9E1C7E6E3096}" destId="{68750EA7-F640-451C-B335-7CB0D1D21B05}" srcOrd="7" destOrd="0" presId="urn:microsoft.com/office/officeart/2005/8/layout/list1"/>
    <dgm:cxn modelId="{07C47A70-7947-46CC-86C5-743C75325195}" type="presParOf" srcId="{C40C46B9-8D40-4218-A24F-9E1C7E6E3096}" destId="{E2701D6A-A6F2-4C9C-BFD5-AAF3C10650CC}" srcOrd="8" destOrd="0" presId="urn:microsoft.com/office/officeart/2005/8/layout/list1"/>
    <dgm:cxn modelId="{360B235E-2F0A-4389-9C91-E6E60D21BAF2}" type="presParOf" srcId="{E2701D6A-A6F2-4C9C-BFD5-AAF3C10650CC}" destId="{75686012-58D0-44EA-AEA9-5DEB1774A920}" srcOrd="0" destOrd="0" presId="urn:microsoft.com/office/officeart/2005/8/layout/list1"/>
    <dgm:cxn modelId="{3263CEF4-73A2-40BA-A676-DB275C0F47A8}" type="presParOf" srcId="{E2701D6A-A6F2-4C9C-BFD5-AAF3C10650CC}" destId="{D26098AF-92A3-4E81-A163-8DA255A42D61}" srcOrd="1" destOrd="0" presId="urn:microsoft.com/office/officeart/2005/8/layout/list1"/>
    <dgm:cxn modelId="{E2D78FFF-36CB-4CFE-9C9F-2D5DB9A2A3D3}" type="presParOf" srcId="{C40C46B9-8D40-4218-A24F-9E1C7E6E3096}" destId="{5158989D-0A30-4C6A-9186-0BC99FF181F6}" srcOrd="9" destOrd="0" presId="urn:microsoft.com/office/officeart/2005/8/layout/list1"/>
    <dgm:cxn modelId="{249BCBC9-3CA5-4D53-BD70-459AEFC0CB71}" type="presParOf" srcId="{C40C46B9-8D40-4218-A24F-9E1C7E6E3096}" destId="{1F44C828-543E-45EF-8ED1-760E404FE5C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4F238BD-7BE8-4B61-A9F2-3444BB951C8C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4FD24C9-252E-4AF5-9BF0-EE0271CA681D}">
      <dgm:prSet phldrT="[Текст]"/>
      <dgm:spPr/>
      <dgm:t>
        <a:bodyPr/>
        <a:lstStyle/>
        <a:p>
          <a:r>
            <a:rPr lang="ru-RU" dirty="0" smtClean="0"/>
            <a:t>А) 22.06.1941</a:t>
          </a:r>
          <a:endParaRPr lang="ru-RU" dirty="0"/>
        </a:p>
      </dgm:t>
    </dgm:pt>
    <dgm:pt modelId="{465B2923-F7A6-4823-AE1E-6C19C07223B1}" type="parTrans" cxnId="{290F3AD4-0855-46E6-9D0E-D30FA569463A}">
      <dgm:prSet/>
      <dgm:spPr/>
      <dgm:t>
        <a:bodyPr/>
        <a:lstStyle/>
        <a:p>
          <a:endParaRPr lang="ru-RU"/>
        </a:p>
      </dgm:t>
    </dgm:pt>
    <dgm:pt modelId="{6FB47F46-436F-462B-9E43-D6DFC79A2405}" type="sibTrans" cxnId="{290F3AD4-0855-46E6-9D0E-D30FA569463A}">
      <dgm:prSet/>
      <dgm:spPr/>
      <dgm:t>
        <a:bodyPr/>
        <a:lstStyle/>
        <a:p>
          <a:endParaRPr lang="ru-RU"/>
        </a:p>
      </dgm:t>
    </dgm:pt>
    <dgm:pt modelId="{C3B3E3B3-7F4C-4AF4-ABAF-D4E6153CE828}">
      <dgm:prSet phldrT="[Текст]"/>
      <dgm:spPr/>
      <dgm:t>
        <a:bodyPr/>
        <a:lstStyle/>
        <a:p>
          <a:r>
            <a:rPr lang="ru-RU" dirty="0" smtClean="0"/>
            <a:t>Б) 22.07.1941</a:t>
          </a:r>
          <a:endParaRPr lang="ru-RU" dirty="0"/>
        </a:p>
      </dgm:t>
    </dgm:pt>
    <dgm:pt modelId="{CCD936B5-2E74-4D24-8528-B72C15FA7DA6}" type="parTrans" cxnId="{570C9B85-4816-40C2-9BF8-BF072C5E8424}">
      <dgm:prSet/>
      <dgm:spPr/>
      <dgm:t>
        <a:bodyPr/>
        <a:lstStyle/>
        <a:p>
          <a:endParaRPr lang="ru-RU"/>
        </a:p>
      </dgm:t>
    </dgm:pt>
    <dgm:pt modelId="{86505E30-5D5C-486E-9D84-6F7E2AEFDB9C}" type="sibTrans" cxnId="{570C9B85-4816-40C2-9BF8-BF072C5E8424}">
      <dgm:prSet/>
      <dgm:spPr/>
      <dgm:t>
        <a:bodyPr/>
        <a:lstStyle/>
        <a:p>
          <a:endParaRPr lang="ru-RU"/>
        </a:p>
      </dgm:t>
    </dgm:pt>
    <dgm:pt modelId="{A48D9BB4-99AF-4CC5-BE77-0D190CE70FE6}">
      <dgm:prSet phldrT="[Текст]"/>
      <dgm:spPr/>
      <dgm:t>
        <a:bodyPr/>
        <a:lstStyle/>
        <a:p>
          <a:r>
            <a:rPr lang="ru-RU" dirty="0" smtClean="0"/>
            <a:t>В) 1.09.1939</a:t>
          </a:r>
          <a:endParaRPr lang="ru-RU" dirty="0"/>
        </a:p>
      </dgm:t>
    </dgm:pt>
    <dgm:pt modelId="{A48C07A9-ADDE-4542-8762-7656D689F4AF}" type="parTrans" cxnId="{DC7949C2-1797-47E1-927A-3D5586B82825}">
      <dgm:prSet/>
      <dgm:spPr/>
      <dgm:t>
        <a:bodyPr/>
        <a:lstStyle/>
        <a:p>
          <a:endParaRPr lang="ru-RU"/>
        </a:p>
      </dgm:t>
    </dgm:pt>
    <dgm:pt modelId="{09FD3421-B8FD-4081-AF00-8854726340C6}" type="sibTrans" cxnId="{DC7949C2-1797-47E1-927A-3D5586B82825}">
      <dgm:prSet/>
      <dgm:spPr/>
      <dgm:t>
        <a:bodyPr/>
        <a:lstStyle/>
        <a:p>
          <a:endParaRPr lang="ru-RU"/>
        </a:p>
      </dgm:t>
    </dgm:pt>
    <dgm:pt modelId="{C40C46B9-8D40-4218-A24F-9E1C7E6E3096}" type="pres">
      <dgm:prSet presAssocID="{44F238BD-7BE8-4B61-A9F2-3444BB951C8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AD645E-0898-4C46-922A-B7F85DC61F04}" type="pres">
      <dgm:prSet presAssocID="{64FD24C9-252E-4AF5-9BF0-EE0271CA681D}" presName="parentLin" presStyleCnt="0"/>
      <dgm:spPr/>
    </dgm:pt>
    <dgm:pt modelId="{2D018218-61C5-4CC1-9719-EDEAAD3AA836}" type="pres">
      <dgm:prSet presAssocID="{64FD24C9-252E-4AF5-9BF0-EE0271CA681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66C4830-1331-4980-B862-02526C90A822}" type="pres">
      <dgm:prSet presAssocID="{64FD24C9-252E-4AF5-9BF0-EE0271CA681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4B9BDF-EB13-46F2-8D49-AB2EF82E13E0}" type="pres">
      <dgm:prSet presAssocID="{64FD24C9-252E-4AF5-9BF0-EE0271CA681D}" presName="negativeSpace" presStyleCnt="0"/>
      <dgm:spPr/>
    </dgm:pt>
    <dgm:pt modelId="{6BF269DA-A5BA-4C5B-9864-822433F4D471}" type="pres">
      <dgm:prSet presAssocID="{64FD24C9-252E-4AF5-9BF0-EE0271CA681D}" presName="childText" presStyleLbl="conFgAcc1" presStyleIdx="0" presStyleCnt="3">
        <dgm:presLayoutVars>
          <dgm:bulletEnabled val="1"/>
        </dgm:presLayoutVars>
      </dgm:prSet>
      <dgm:spPr/>
    </dgm:pt>
    <dgm:pt modelId="{69F7931A-2258-41E6-A809-98DD6C77CFC5}" type="pres">
      <dgm:prSet presAssocID="{6FB47F46-436F-462B-9E43-D6DFC79A2405}" presName="spaceBetweenRectangles" presStyleCnt="0"/>
      <dgm:spPr/>
    </dgm:pt>
    <dgm:pt modelId="{A60171B3-1933-485B-AC7D-1FE587803217}" type="pres">
      <dgm:prSet presAssocID="{C3B3E3B3-7F4C-4AF4-ABAF-D4E6153CE828}" presName="parentLin" presStyleCnt="0"/>
      <dgm:spPr/>
    </dgm:pt>
    <dgm:pt modelId="{151F61B4-13B3-412F-A249-6154ADB4233D}" type="pres">
      <dgm:prSet presAssocID="{C3B3E3B3-7F4C-4AF4-ABAF-D4E6153CE82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03DE957-E9BF-472E-B6E3-899300F0DF41}" type="pres">
      <dgm:prSet presAssocID="{C3B3E3B3-7F4C-4AF4-ABAF-D4E6153CE82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B7BFF2-9A0B-4A0D-B210-150BE57109E8}" type="pres">
      <dgm:prSet presAssocID="{C3B3E3B3-7F4C-4AF4-ABAF-D4E6153CE828}" presName="negativeSpace" presStyleCnt="0"/>
      <dgm:spPr/>
    </dgm:pt>
    <dgm:pt modelId="{BF84F80D-F617-449D-AEEE-F8C1C5C2A06A}" type="pres">
      <dgm:prSet presAssocID="{C3B3E3B3-7F4C-4AF4-ABAF-D4E6153CE828}" presName="childText" presStyleLbl="conFgAcc1" presStyleIdx="1" presStyleCnt="3">
        <dgm:presLayoutVars>
          <dgm:bulletEnabled val="1"/>
        </dgm:presLayoutVars>
      </dgm:prSet>
      <dgm:spPr/>
    </dgm:pt>
    <dgm:pt modelId="{68750EA7-F640-451C-B335-7CB0D1D21B05}" type="pres">
      <dgm:prSet presAssocID="{86505E30-5D5C-486E-9D84-6F7E2AEFDB9C}" presName="spaceBetweenRectangles" presStyleCnt="0"/>
      <dgm:spPr/>
    </dgm:pt>
    <dgm:pt modelId="{E2701D6A-A6F2-4C9C-BFD5-AAF3C10650CC}" type="pres">
      <dgm:prSet presAssocID="{A48D9BB4-99AF-4CC5-BE77-0D190CE70FE6}" presName="parentLin" presStyleCnt="0"/>
      <dgm:spPr/>
    </dgm:pt>
    <dgm:pt modelId="{75686012-58D0-44EA-AEA9-5DEB1774A920}" type="pres">
      <dgm:prSet presAssocID="{A48D9BB4-99AF-4CC5-BE77-0D190CE70FE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D26098AF-92A3-4E81-A163-8DA255A42D61}" type="pres">
      <dgm:prSet presAssocID="{A48D9BB4-99AF-4CC5-BE77-0D190CE70FE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58989D-0A30-4C6A-9186-0BC99FF181F6}" type="pres">
      <dgm:prSet presAssocID="{A48D9BB4-99AF-4CC5-BE77-0D190CE70FE6}" presName="negativeSpace" presStyleCnt="0"/>
      <dgm:spPr/>
    </dgm:pt>
    <dgm:pt modelId="{1F44C828-543E-45EF-8ED1-760E404FE5C3}" type="pres">
      <dgm:prSet presAssocID="{A48D9BB4-99AF-4CC5-BE77-0D190CE70FE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7220DCC-E11A-46F5-98B4-70FC932CA63E}" type="presOf" srcId="{64FD24C9-252E-4AF5-9BF0-EE0271CA681D}" destId="{2D018218-61C5-4CC1-9719-EDEAAD3AA836}" srcOrd="0" destOrd="0" presId="urn:microsoft.com/office/officeart/2005/8/layout/list1"/>
    <dgm:cxn modelId="{57256679-7822-43F0-A221-2BA1146A8D1C}" type="presOf" srcId="{64FD24C9-252E-4AF5-9BF0-EE0271CA681D}" destId="{066C4830-1331-4980-B862-02526C90A822}" srcOrd="1" destOrd="0" presId="urn:microsoft.com/office/officeart/2005/8/layout/list1"/>
    <dgm:cxn modelId="{53E29B19-6841-429A-A2A7-04A23A427FE3}" type="presOf" srcId="{C3B3E3B3-7F4C-4AF4-ABAF-D4E6153CE828}" destId="{F03DE957-E9BF-472E-B6E3-899300F0DF41}" srcOrd="1" destOrd="0" presId="urn:microsoft.com/office/officeart/2005/8/layout/list1"/>
    <dgm:cxn modelId="{77F2137B-3BEF-4670-B6CB-79F1F2529820}" type="presOf" srcId="{A48D9BB4-99AF-4CC5-BE77-0D190CE70FE6}" destId="{75686012-58D0-44EA-AEA9-5DEB1774A920}" srcOrd="0" destOrd="0" presId="urn:microsoft.com/office/officeart/2005/8/layout/list1"/>
    <dgm:cxn modelId="{60483485-19D7-48F2-B055-A21BFCB8BA73}" type="presOf" srcId="{44F238BD-7BE8-4B61-A9F2-3444BB951C8C}" destId="{C40C46B9-8D40-4218-A24F-9E1C7E6E3096}" srcOrd="0" destOrd="0" presId="urn:microsoft.com/office/officeart/2005/8/layout/list1"/>
    <dgm:cxn modelId="{DC7949C2-1797-47E1-927A-3D5586B82825}" srcId="{44F238BD-7BE8-4B61-A9F2-3444BB951C8C}" destId="{A48D9BB4-99AF-4CC5-BE77-0D190CE70FE6}" srcOrd="2" destOrd="0" parTransId="{A48C07A9-ADDE-4542-8762-7656D689F4AF}" sibTransId="{09FD3421-B8FD-4081-AF00-8854726340C6}"/>
    <dgm:cxn modelId="{A7F7D602-260D-455D-B6FE-70AD5B0142FB}" type="presOf" srcId="{A48D9BB4-99AF-4CC5-BE77-0D190CE70FE6}" destId="{D26098AF-92A3-4E81-A163-8DA255A42D61}" srcOrd="1" destOrd="0" presId="urn:microsoft.com/office/officeart/2005/8/layout/list1"/>
    <dgm:cxn modelId="{290F3AD4-0855-46E6-9D0E-D30FA569463A}" srcId="{44F238BD-7BE8-4B61-A9F2-3444BB951C8C}" destId="{64FD24C9-252E-4AF5-9BF0-EE0271CA681D}" srcOrd="0" destOrd="0" parTransId="{465B2923-F7A6-4823-AE1E-6C19C07223B1}" sibTransId="{6FB47F46-436F-462B-9E43-D6DFC79A2405}"/>
    <dgm:cxn modelId="{E15924D2-2962-4BB3-A865-33659614F92F}" type="presOf" srcId="{C3B3E3B3-7F4C-4AF4-ABAF-D4E6153CE828}" destId="{151F61B4-13B3-412F-A249-6154ADB4233D}" srcOrd="0" destOrd="0" presId="urn:microsoft.com/office/officeart/2005/8/layout/list1"/>
    <dgm:cxn modelId="{570C9B85-4816-40C2-9BF8-BF072C5E8424}" srcId="{44F238BD-7BE8-4B61-A9F2-3444BB951C8C}" destId="{C3B3E3B3-7F4C-4AF4-ABAF-D4E6153CE828}" srcOrd="1" destOrd="0" parTransId="{CCD936B5-2E74-4D24-8528-B72C15FA7DA6}" sibTransId="{86505E30-5D5C-486E-9D84-6F7E2AEFDB9C}"/>
    <dgm:cxn modelId="{5CF7D53C-5AA9-42B9-BDD1-D88D38D98F6C}" type="presParOf" srcId="{C40C46B9-8D40-4218-A24F-9E1C7E6E3096}" destId="{6FAD645E-0898-4C46-922A-B7F85DC61F04}" srcOrd="0" destOrd="0" presId="urn:microsoft.com/office/officeart/2005/8/layout/list1"/>
    <dgm:cxn modelId="{BFFC8CAC-61EC-4A64-90FD-24F74729C1FC}" type="presParOf" srcId="{6FAD645E-0898-4C46-922A-B7F85DC61F04}" destId="{2D018218-61C5-4CC1-9719-EDEAAD3AA836}" srcOrd="0" destOrd="0" presId="urn:microsoft.com/office/officeart/2005/8/layout/list1"/>
    <dgm:cxn modelId="{0042A6EF-5B44-46C6-94AE-624386F360A0}" type="presParOf" srcId="{6FAD645E-0898-4C46-922A-B7F85DC61F04}" destId="{066C4830-1331-4980-B862-02526C90A822}" srcOrd="1" destOrd="0" presId="urn:microsoft.com/office/officeart/2005/8/layout/list1"/>
    <dgm:cxn modelId="{840385CA-DFCB-4F3B-9330-1B927C860E2C}" type="presParOf" srcId="{C40C46B9-8D40-4218-A24F-9E1C7E6E3096}" destId="{054B9BDF-EB13-46F2-8D49-AB2EF82E13E0}" srcOrd="1" destOrd="0" presId="urn:microsoft.com/office/officeart/2005/8/layout/list1"/>
    <dgm:cxn modelId="{E3038498-FEAD-47A7-8E73-958F4FE3DC42}" type="presParOf" srcId="{C40C46B9-8D40-4218-A24F-9E1C7E6E3096}" destId="{6BF269DA-A5BA-4C5B-9864-822433F4D471}" srcOrd="2" destOrd="0" presId="urn:microsoft.com/office/officeart/2005/8/layout/list1"/>
    <dgm:cxn modelId="{C8B76BF8-4D2D-41C6-A7B3-E2F4D8132EAC}" type="presParOf" srcId="{C40C46B9-8D40-4218-A24F-9E1C7E6E3096}" destId="{69F7931A-2258-41E6-A809-98DD6C77CFC5}" srcOrd="3" destOrd="0" presId="urn:microsoft.com/office/officeart/2005/8/layout/list1"/>
    <dgm:cxn modelId="{62FA01C6-1B81-405C-B9B7-58299E112149}" type="presParOf" srcId="{C40C46B9-8D40-4218-A24F-9E1C7E6E3096}" destId="{A60171B3-1933-485B-AC7D-1FE587803217}" srcOrd="4" destOrd="0" presId="urn:microsoft.com/office/officeart/2005/8/layout/list1"/>
    <dgm:cxn modelId="{39C2D481-AD92-46B4-A14B-DAAFF98E2929}" type="presParOf" srcId="{A60171B3-1933-485B-AC7D-1FE587803217}" destId="{151F61B4-13B3-412F-A249-6154ADB4233D}" srcOrd="0" destOrd="0" presId="urn:microsoft.com/office/officeart/2005/8/layout/list1"/>
    <dgm:cxn modelId="{F46C8D34-7C75-4DE5-97C2-D864DBE45F4D}" type="presParOf" srcId="{A60171B3-1933-485B-AC7D-1FE587803217}" destId="{F03DE957-E9BF-472E-B6E3-899300F0DF41}" srcOrd="1" destOrd="0" presId="urn:microsoft.com/office/officeart/2005/8/layout/list1"/>
    <dgm:cxn modelId="{F09E8F94-D40E-4651-8B3D-CBF7061B7CB5}" type="presParOf" srcId="{C40C46B9-8D40-4218-A24F-9E1C7E6E3096}" destId="{1DB7BFF2-9A0B-4A0D-B210-150BE57109E8}" srcOrd="5" destOrd="0" presId="urn:microsoft.com/office/officeart/2005/8/layout/list1"/>
    <dgm:cxn modelId="{A8915A7B-4E71-47CC-B1A1-53BEC1FD379D}" type="presParOf" srcId="{C40C46B9-8D40-4218-A24F-9E1C7E6E3096}" destId="{BF84F80D-F617-449D-AEEE-F8C1C5C2A06A}" srcOrd="6" destOrd="0" presId="urn:microsoft.com/office/officeart/2005/8/layout/list1"/>
    <dgm:cxn modelId="{1D4DEA55-BEA0-4A6A-B0F3-D47F95C231B1}" type="presParOf" srcId="{C40C46B9-8D40-4218-A24F-9E1C7E6E3096}" destId="{68750EA7-F640-451C-B335-7CB0D1D21B05}" srcOrd="7" destOrd="0" presId="urn:microsoft.com/office/officeart/2005/8/layout/list1"/>
    <dgm:cxn modelId="{BD0B23C3-1E1D-4B2F-A243-2D97C3A46963}" type="presParOf" srcId="{C40C46B9-8D40-4218-A24F-9E1C7E6E3096}" destId="{E2701D6A-A6F2-4C9C-BFD5-AAF3C10650CC}" srcOrd="8" destOrd="0" presId="urn:microsoft.com/office/officeart/2005/8/layout/list1"/>
    <dgm:cxn modelId="{4817C479-2F73-4622-B8B3-CA229BDAE1FB}" type="presParOf" srcId="{E2701D6A-A6F2-4C9C-BFD5-AAF3C10650CC}" destId="{75686012-58D0-44EA-AEA9-5DEB1774A920}" srcOrd="0" destOrd="0" presId="urn:microsoft.com/office/officeart/2005/8/layout/list1"/>
    <dgm:cxn modelId="{CFF83177-D5D1-4EDB-B8F0-F6889E37EC75}" type="presParOf" srcId="{E2701D6A-A6F2-4C9C-BFD5-AAF3C10650CC}" destId="{D26098AF-92A3-4E81-A163-8DA255A42D61}" srcOrd="1" destOrd="0" presId="urn:microsoft.com/office/officeart/2005/8/layout/list1"/>
    <dgm:cxn modelId="{81074954-4B9A-40C0-8609-7301C8C8A3CD}" type="presParOf" srcId="{C40C46B9-8D40-4218-A24F-9E1C7E6E3096}" destId="{5158989D-0A30-4C6A-9186-0BC99FF181F6}" srcOrd="9" destOrd="0" presId="urn:microsoft.com/office/officeart/2005/8/layout/list1"/>
    <dgm:cxn modelId="{12A3F052-ED89-4C85-B7A9-F20BE052A29E}" type="presParOf" srcId="{C40C46B9-8D40-4218-A24F-9E1C7E6E3096}" destId="{1F44C828-543E-45EF-8ED1-760E404FE5C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4F238BD-7BE8-4B61-A9F2-3444BB951C8C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4FD24C9-252E-4AF5-9BF0-EE0271CA681D}">
      <dgm:prSet phldrT="[Текст]"/>
      <dgm:spPr/>
      <dgm:t>
        <a:bodyPr/>
        <a:lstStyle/>
        <a:p>
          <a:r>
            <a:rPr lang="ru-RU" dirty="0" smtClean="0"/>
            <a:t>А) молниеносную войну сроком на 5 месяцев</a:t>
          </a:r>
          <a:endParaRPr lang="ru-RU" dirty="0"/>
        </a:p>
      </dgm:t>
    </dgm:pt>
    <dgm:pt modelId="{465B2923-F7A6-4823-AE1E-6C19C07223B1}" type="parTrans" cxnId="{290F3AD4-0855-46E6-9D0E-D30FA569463A}">
      <dgm:prSet/>
      <dgm:spPr/>
      <dgm:t>
        <a:bodyPr/>
        <a:lstStyle/>
        <a:p>
          <a:endParaRPr lang="ru-RU"/>
        </a:p>
      </dgm:t>
    </dgm:pt>
    <dgm:pt modelId="{6FB47F46-436F-462B-9E43-D6DFC79A2405}" type="sibTrans" cxnId="{290F3AD4-0855-46E6-9D0E-D30FA569463A}">
      <dgm:prSet/>
      <dgm:spPr/>
      <dgm:t>
        <a:bodyPr/>
        <a:lstStyle/>
        <a:p>
          <a:endParaRPr lang="ru-RU"/>
        </a:p>
      </dgm:t>
    </dgm:pt>
    <dgm:pt modelId="{C3B3E3B3-7F4C-4AF4-ABAF-D4E6153CE828}">
      <dgm:prSet phldrT="[Текст]"/>
      <dgm:spPr/>
      <dgm:t>
        <a:bodyPr/>
        <a:lstStyle/>
        <a:p>
          <a:r>
            <a:rPr lang="ru-RU" dirty="0" smtClean="0"/>
            <a:t>Б) войну в несколько этапов, сроком на 1 год </a:t>
          </a:r>
          <a:endParaRPr lang="ru-RU" dirty="0"/>
        </a:p>
      </dgm:t>
    </dgm:pt>
    <dgm:pt modelId="{CCD936B5-2E74-4D24-8528-B72C15FA7DA6}" type="parTrans" cxnId="{570C9B85-4816-40C2-9BF8-BF072C5E8424}">
      <dgm:prSet/>
      <dgm:spPr/>
      <dgm:t>
        <a:bodyPr/>
        <a:lstStyle/>
        <a:p>
          <a:endParaRPr lang="ru-RU"/>
        </a:p>
      </dgm:t>
    </dgm:pt>
    <dgm:pt modelId="{86505E30-5D5C-486E-9D84-6F7E2AEFDB9C}" type="sibTrans" cxnId="{570C9B85-4816-40C2-9BF8-BF072C5E8424}">
      <dgm:prSet/>
      <dgm:spPr/>
      <dgm:t>
        <a:bodyPr/>
        <a:lstStyle/>
        <a:p>
          <a:endParaRPr lang="ru-RU"/>
        </a:p>
      </dgm:t>
    </dgm:pt>
    <dgm:pt modelId="{A48D9BB4-99AF-4CC5-BE77-0D190CE70FE6}">
      <dgm:prSet phldrT="[Текст]"/>
      <dgm:spPr/>
      <dgm:t>
        <a:bodyPr/>
        <a:lstStyle/>
        <a:p>
          <a:r>
            <a:rPr lang="ru-RU" dirty="0" smtClean="0"/>
            <a:t>В) затяжную войну сроком до 4 лет</a:t>
          </a:r>
          <a:endParaRPr lang="ru-RU" dirty="0"/>
        </a:p>
      </dgm:t>
    </dgm:pt>
    <dgm:pt modelId="{A48C07A9-ADDE-4542-8762-7656D689F4AF}" type="parTrans" cxnId="{DC7949C2-1797-47E1-927A-3D5586B82825}">
      <dgm:prSet/>
      <dgm:spPr/>
      <dgm:t>
        <a:bodyPr/>
        <a:lstStyle/>
        <a:p>
          <a:endParaRPr lang="ru-RU"/>
        </a:p>
      </dgm:t>
    </dgm:pt>
    <dgm:pt modelId="{09FD3421-B8FD-4081-AF00-8854726340C6}" type="sibTrans" cxnId="{DC7949C2-1797-47E1-927A-3D5586B82825}">
      <dgm:prSet/>
      <dgm:spPr/>
      <dgm:t>
        <a:bodyPr/>
        <a:lstStyle/>
        <a:p>
          <a:endParaRPr lang="ru-RU"/>
        </a:p>
      </dgm:t>
    </dgm:pt>
    <dgm:pt modelId="{C40C46B9-8D40-4218-A24F-9E1C7E6E3096}" type="pres">
      <dgm:prSet presAssocID="{44F238BD-7BE8-4B61-A9F2-3444BB951C8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AD645E-0898-4C46-922A-B7F85DC61F04}" type="pres">
      <dgm:prSet presAssocID="{64FD24C9-252E-4AF5-9BF0-EE0271CA681D}" presName="parentLin" presStyleCnt="0"/>
      <dgm:spPr/>
    </dgm:pt>
    <dgm:pt modelId="{2D018218-61C5-4CC1-9719-EDEAAD3AA836}" type="pres">
      <dgm:prSet presAssocID="{64FD24C9-252E-4AF5-9BF0-EE0271CA681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66C4830-1331-4980-B862-02526C90A822}" type="pres">
      <dgm:prSet presAssocID="{64FD24C9-252E-4AF5-9BF0-EE0271CA681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4B9BDF-EB13-46F2-8D49-AB2EF82E13E0}" type="pres">
      <dgm:prSet presAssocID="{64FD24C9-252E-4AF5-9BF0-EE0271CA681D}" presName="negativeSpace" presStyleCnt="0"/>
      <dgm:spPr/>
    </dgm:pt>
    <dgm:pt modelId="{6BF269DA-A5BA-4C5B-9864-822433F4D471}" type="pres">
      <dgm:prSet presAssocID="{64FD24C9-252E-4AF5-9BF0-EE0271CA681D}" presName="childText" presStyleLbl="conFgAcc1" presStyleIdx="0" presStyleCnt="3">
        <dgm:presLayoutVars>
          <dgm:bulletEnabled val="1"/>
        </dgm:presLayoutVars>
      </dgm:prSet>
      <dgm:spPr/>
    </dgm:pt>
    <dgm:pt modelId="{69F7931A-2258-41E6-A809-98DD6C77CFC5}" type="pres">
      <dgm:prSet presAssocID="{6FB47F46-436F-462B-9E43-D6DFC79A2405}" presName="spaceBetweenRectangles" presStyleCnt="0"/>
      <dgm:spPr/>
    </dgm:pt>
    <dgm:pt modelId="{A60171B3-1933-485B-AC7D-1FE587803217}" type="pres">
      <dgm:prSet presAssocID="{C3B3E3B3-7F4C-4AF4-ABAF-D4E6153CE828}" presName="parentLin" presStyleCnt="0"/>
      <dgm:spPr/>
    </dgm:pt>
    <dgm:pt modelId="{151F61B4-13B3-412F-A249-6154ADB4233D}" type="pres">
      <dgm:prSet presAssocID="{C3B3E3B3-7F4C-4AF4-ABAF-D4E6153CE82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03DE957-E9BF-472E-B6E3-899300F0DF41}" type="pres">
      <dgm:prSet presAssocID="{C3B3E3B3-7F4C-4AF4-ABAF-D4E6153CE82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B7BFF2-9A0B-4A0D-B210-150BE57109E8}" type="pres">
      <dgm:prSet presAssocID="{C3B3E3B3-7F4C-4AF4-ABAF-D4E6153CE828}" presName="negativeSpace" presStyleCnt="0"/>
      <dgm:spPr/>
    </dgm:pt>
    <dgm:pt modelId="{BF84F80D-F617-449D-AEEE-F8C1C5C2A06A}" type="pres">
      <dgm:prSet presAssocID="{C3B3E3B3-7F4C-4AF4-ABAF-D4E6153CE828}" presName="childText" presStyleLbl="conFgAcc1" presStyleIdx="1" presStyleCnt="3">
        <dgm:presLayoutVars>
          <dgm:bulletEnabled val="1"/>
        </dgm:presLayoutVars>
      </dgm:prSet>
      <dgm:spPr/>
    </dgm:pt>
    <dgm:pt modelId="{68750EA7-F640-451C-B335-7CB0D1D21B05}" type="pres">
      <dgm:prSet presAssocID="{86505E30-5D5C-486E-9D84-6F7E2AEFDB9C}" presName="spaceBetweenRectangles" presStyleCnt="0"/>
      <dgm:spPr/>
    </dgm:pt>
    <dgm:pt modelId="{E2701D6A-A6F2-4C9C-BFD5-AAF3C10650CC}" type="pres">
      <dgm:prSet presAssocID="{A48D9BB4-99AF-4CC5-BE77-0D190CE70FE6}" presName="parentLin" presStyleCnt="0"/>
      <dgm:spPr/>
    </dgm:pt>
    <dgm:pt modelId="{75686012-58D0-44EA-AEA9-5DEB1774A920}" type="pres">
      <dgm:prSet presAssocID="{A48D9BB4-99AF-4CC5-BE77-0D190CE70FE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D26098AF-92A3-4E81-A163-8DA255A42D61}" type="pres">
      <dgm:prSet presAssocID="{A48D9BB4-99AF-4CC5-BE77-0D190CE70FE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58989D-0A30-4C6A-9186-0BC99FF181F6}" type="pres">
      <dgm:prSet presAssocID="{A48D9BB4-99AF-4CC5-BE77-0D190CE70FE6}" presName="negativeSpace" presStyleCnt="0"/>
      <dgm:spPr/>
    </dgm:pt>
    <dgm:pt modelId="{1F44C828-543E-45EF-8ED1-760E404FE5C3}" type="pres">
      <dgm:prSet presAssocID="{A48D9BB4-99AF-4CC5-BE77-0D190CE70FE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AB057B9-EE4F-440F-8B59-7D3BA3DB73C5}" type="presOf" srcId="{44F238BD-7BE8-4B61-A9F2-3444BB951C8C}" destId="{C40C46B9-8D40-4218-A24F-9E1C7E6E3096}" srcOrd="0" destOrd="0" presId="urn:microsoft.com/office/officeart/2005/8/layout/list1"/>
    <dgm:cxn modelId="{3B0492C7-A43B-4E92-BA96-3F484704309B}" type="presOf" srcId="{A48D9BB4-99AF-4CC5-BE77-0D190CE70FE6}" destId="{75686012-58D0-44EA-AEA9-5DEB1774A920}" srcOrd="0" destOrd="0" presId="urn:microsoft.com/office/officeart/2005/8/layout/list1"/>
    <dgm:cxn modelId="{570C9B85-4816-40C2-9BF8-BF072C5E8424}" srcId="{44F238BD-7BE8-4B61-A9F2-3444BB951C8C}" destId="{C3B3E3B3-7F4C-4AF4-ABAF-D4E6153CE828}" srcOrd="1" destOrd="0" parTransId="{CCD936B5-2E74-4D24-8528-B72C15FA7DA6}" sibTransId="{86505E30-5D5C-486E-9D84-6F7E2AEFDB9C}"/>
    <dgm:cxn modelId="{B3706610-86BB-41A4-83A0-99628A78DBF7}" type="presOf" srcId="{A48D9BB4-99AF-4CC5-BE77-0D190CE70FE6}" destId="{D26098AF-92A3-4E81-A163-8DA255A42D61}" srcOrd="1" destOrd="0" presId="urn:microsoft.com/office/officeart/2005/8/layout/list1"/>
    <dgm:cxn modelId="{0A8BC9E2-56E8-4AAD-A37F-7A373D5A00AE}" type="presOf" srcId="{64FD24C9-252E-4AF5-9BF0-EE0271CA681D}" destId="{2D018218-61C5-4CC1-9719-EDEAAD3AA836}" srcOrd="0" destOrd="0" presId="urn:microsoft.com/office/officeart/2005/8/layout/list1"/>
    <dgm:cxn modelId="{9A688D60-784B-4C0C-84A2-72D3AE7F9046}" type="presOf" srcId="{64FD24C9-252E-4AF5-9BF0-EE0271CA681D}" destId="{066C4830-1331-4980-B862-02526C90A822}" srcOrd="1" destOrd="0" presId="urn:microsoft.com/office/officeart/2005/8/layout/list1"/>
    <dgm:cxn modelId="{97DC7096-618A-49F5-829A-8122AA3404A0}" type="presOf" srcId="{C3B3E3B3-7F4C-4AF4-ABAF-D4E6153CE828}" destId="{F03DE957-E9BF-472E-B6E3-899300F0DF41}" srcOrd="1" destOrd="0" presId="urn:microsoft.com/office/officeart/2005/8/layout/list1"/>
    <dgm:cxn modelId="{DC7949C2-1797-47E1-927A-3D5586B82825}" srcId="{44F238BD-7BE8-4B61-A9F2-3444BB951C8C}" destId="{A48D9BB4-99AF-4CC5-BE77-0D190CE70FE6}" srcOrd="2" destOrd="0" parTransId="{A48C07A9-ADDE-4542-8762-7656D689F4AF}" sibTransId="{09FD3421-B8FD-4081-AF00-8854726340C6}"/>
    <dgm:cxn modelId="{A44518EA-D703-496B-9B5C-C6E1C33CAE23}" type="presOf" srcId="{C3B3E3B3-7F4C-4AF4-ABAF-D4E6153CE828}" destId="{151F61B4-13B3-412F-A249-6154ADB4233D}" srcOrd="0" destOrd="0" presId="urn:microsoft.com/office/officeart/2005/8/layout/list1"/>
    <dgm:cxn modelId="{290F3AD4-0855-46E6-9D0E-D30FA569463A}" srcId="{44F238BD-7BE8-4B61-A9F2-3444BB951C8C}" destId="{64FD24C9-252E-4AF5-9BF0-EE0271CA681D}" srcOrd="0" destOrd="0" parTransId="{465B2923-F7A6-4823-AE1E-6C19C07223B1}" sibTransId="{6FB47F46-436F-462B-9E43-D6DFC79A2405}"/>
    <dgm:cxn modelId="{FEECB335-EE27-4DF1-B32B-DC7221055B44}" type="presParOf" srcId="{C40C46B9-8D40-4218-A24F-9E1C7E6E3096}" destId="{6FAD645E-0898-4C46-922A-B7F85DC61F04}" srcOrd="0" destOrd="0" presId="urn:microsoft.com/office/officeart/2005/8/layout/list1"/>
    <dgm:cxn modelId="{93B9A07E-5A69-4499-84CD-D9F77E3BC839}" type="presParOf" srcId="{6FAD645E-0898-4C46-922A-B7F85DC61F04}" destId="{2D018218-61C5-4CC1-9719-EDEAAD3AA836}" srcOrd="0" destOrd="0" presId="urn:microsoft.com/office/officeart/2005/8/layout/list1"/>
    <dgm:cxn modelId="{0049B515-D58D-45CD-8EF0-1424F9D6D01E}" type="presParOf" srcId="{6FAD645E-0898-4C46-922A-B7F85DC61F04}" destId="{066C4830-1331-4980-B862-02526C90A822}" srcOrd="1" destOrd="0" presId="urn:microsoft.com/office/officeart/2005/8/layout/list1"/>
    <dgm:cxn modelId="{974FFD55-897D-4B0E-AC9D-8416F7DA9231}" type="presParOf" srcId="{C40C46B9-8D40-4218-A24F-9E1C7E6E3096}" destId="{054B9BDF-EB13-46F2-8D49-AB2EF82E13E0}" srcOrd="1" destOrd="0" presId="urn:microsoft.com/office/officeart/2005/8/layout/list1"/>
    <dgm:cxn modelId="{DD163BEA-2ED1-4E0C-BEDA-D635446C314E}" type="presParOf" srcId="{C40C46B9-8D40-4218-A24F-9E1C7E6E3096}" destId="{6BF269DA-A5BA-4C5B-9864-822433F4D471}" srcOrd="2" destOrd="0" presId="urn:microsoft.com/office/officeart/2005/8/layout/list1"/>
    <dgm:cxn modelId="{D3462F64-66CC-4F87-9A66-DB5A032C605D}" type="presParOf" srcId="{C40C46B9-8D40-4218-A24F-9E1C7E6E3096}" destId="{69F7931A-2258-41E6-A809-98DD6C77CFC5}" srcOrd="3" destOrd="0" presId="urn:microsoft.com/office/officeart/2005/8/layout/list1"/>
    <dgm:cxn modelId="{5E949B89-668A-4C7E-AF19-8F796BC8FA4A}" type="presParOf" srcId="{C40C46B9-8D40-4218-A24F-9E1C7E6E3096}" destId="{A60171B3-1933-485B-AC7D-1FE587803217}" srcOrd="4" destOrd="0" presId="urn:microsoft.com/office/officeart/2005/8/layout/list1"/>
    <dgm:cxn modelId="{8E3D5F95-4450-4803-A948-2D318C3EC06A}" type="presParOf" srcId="{A60171B3-1933-485B-AC7D-1FE587803217}" destId="{151F61B4-13B3-412F-A249-6154ADB4233D}" srcOrd="0" destOrd="0" presId="urn:microsoft.com/office/officeart/2005/8/layout/list1"/>
    <dgm:cxn modelId="{70EE9F0B-CFA4-4C2F-A728-1C84CD4D1DFE}" type="presParOf" srcId="{A60171B3-1933-485B-AC7D-1FE587803217}" destId="{F03DE957-E9BF-472E-B6E3-899300F0DF41}" srcOrd="1" destOrd="0" presId="urn:microsoft.com/office/officeart/2005/8/layout/list1"/>
    <dgm:cxn modelId="{5A3E95F1-FB2C-487D-BA4E-164A2A63F17F}" type="presParOf" srcId="{C40C46B9-8D40-4218-A24F-9E1C7E6E3096}" destId="{1DB7BFF2-9A0B-4A0D-B210-150BE57109E8}" srcOrd="5" destOrd="0" presId="urn:microsoft.com/office/officeart/2005/8/layout/list1"/>
    <dgm:cxn modelId="{93966750-D51C-4BCB-9BD7-7EED32ACE84E}" type="presParOf" srcId="{C40C46B9-8D40-4218-A24F-9E1C7E6E3096}" destId="{BF84F80D-F617-449D-AEEE-F8C1C5C2A06A}" srcOrd="6" destOrd="0" presId="urn:microsoft.com/office/officeart/2005/8/layout/list1"/>
    <dgm:cxn modelId="{59991BC7-D212-4CDF-9C39-14A0B7CCE9E5}" type="presParOf" srcId="{C40C46B9-8D40-4218-A24F-9E1C7E6E3096}" destId="{68750EA7-F640-451C-B335-7CB0D1D21B05}" srcOrd="7" destOrd="0" presId="urn:microsoft.com/office/officeart/2005/8/layout/list1"/>
    <dgm:cxn modelId="{6BB6E9C3-8D10-4E6A-88CC-3BADAD326E45}" type="presParOf" srcId="{C40C46B9-8D40-4218-A24F-9E1C7E6E3096}" destId="{E2701D6A-A6F2-4C9C-BFD5-AAF3C10650CC}" srcOrd="8" destOrd="0" presId="urn:microsoft.com/office/officeart/2005/8/layout/list1"/>
    <dgm:cxn modelId="{4B0917C9-96D9-4199-AACB-41F6CF702CB5}" type="presParOf" srcId="{E2701D6A-A6F2-4C9C-BFD5-AAF3C10650CC}" destId="{75686012-58D0-44EA-AEA9-5DEB1774A920}" srcOrd="0" destOrd="0" presId="urn:microsoft.com/office/officeart/2005/8/layout/list1"/>
    <dgm:cxn modelId="{FD1ED06B-9C03-4BC2-A8A4-F3284CB12ED0}" type="presParOf" srcId="{E2701D6A-A6F2-4C9C-BFD5-AAF3C10650CC}" destId="{D26098AF-92A3-4E81-A163-8DA255A42D61}" srcOrd="1" destOrd="0" presId="urn:microsoft.com/office/officeart/2005/8/layout/list1"/>
    <dgm:cxn modelId="{BB2AB131-30FF-4D03-9F5B-DEA6308B157C}" type="presParOf" srcId="{C40C46B9-8D40-4218-A24F-9E1C7E6E3096}" destId="{5158989D-0A30-4C6A-9186-0BC99FF181F6}" srcOrd="9" destOrd="0" presId="urn:microsoft.com/office/officeart/2005/8/layout/list1"/>
    <dgm:cxn modelId="{730EEC86-55C3-45F7-8657-85110D42CB75}" type="presParOf" srcId="{C40C46B9-8D40-4218-A24F-9E1C7E6E3096}" destId="{1F44C828-543E-45EF-8ED1-760E404FE5C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4F238BD-7BE8-4B61-A9F2-3444BB951C8C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4FD24C9-252E-4AF5-9BF0-EE0271CA681D}">
      <dgm:prSet phldrT="[Текст]"/>
      <dgm:spPr/>
      <dgm:t>
        <a:bodyPr/>
        <a:lstStyle/>
        <a:p>
          <a:r>
            <a:rPr lang="ru-RU" dirty="0" smtClean="0"/>
            <a:t>А) в сентябре 1941</a:t>
          </a:r>
          <a:endParaRPr lang="ru-RU" dirty="0"/>
        </a:p>
      </dgm:t>
    </dgm:pt>
    <dgm:pt modelId="{465B2923-F7A6-4823-AE1E-6C19C07223B1}" type="parTrans" cxnId="{290F3AD4-0855-46E6-9D0E-D30FA569463A}">
      <dgm:prSet/>
      <dgm:spPr/>
      <dgm:t>
        <a:bodyPr/>
        <a:lstStyle/>
        <a:p>
          <a:endParaRPr lang="ru-RU"/>
        </a:p>
      </dgm:t>
    </dgm:pt>
    <dgm:pt modelId="{6FB47F46-436F-462B-9E43-D6DFC79A2405}" type="sibTrans" cxnId="{290F3AD4-0855-46E6-9D0E-D30FA569463A}">
      <dgm:prSet/>
      <dgm:spPr/>
      <dgm:t>
        <a:bodyPr/>
        <a:lstStyle/>
        <a:p>
          <a:endParaRPr lang="ru-RU"/>
        </a:p>
      </dgm:t>
    </dgm:pt>
    <dgm:pt modelId="{C3B3E3B3-7F4C-4AF4-ABAF-D4E6153CE828}">
      <dgm:prSet phldrT="[Текст]"/>
      <dgm:spPr/>
      <dgm:t>
        <a:bodyPr/>
        <a:lstStyle/>
        <a:p>
          <a:r>
            <a:rPr lang="ru-RU" dirty="0" smtClean="0"/>
            <a:t>Б) в ноябре 1941</a:t>
          </a:r>
          <a:endParaRPr lang="ru-RU" dirty="0"/>
        </a:p>
      </dgm:t>
    </dgm:pt>
    <dgm:pt modelId="{CCD936B5-2E74-4D24-8528-B72C15FA7DA6}" type="parTrans" cxnId="{570C9B85-4816-40C2-9BF8-BF072C5E8424}">
      <dgm:prSet/>
      <dgm:spPr/>
      <dgm:t>
        <a:bodyPr/>
        <a:lstStyle/>
        <a:p>
          <a:endParaRPr lang="ru-RU"/>
        </a:p>
      </dgm:t>
    </dgm:pt>
    <dgm:pt modelId="{86505E30-5D5C-486E-9D84-6F7E2AEFDB9C}" type="sibTrans" cxnId="{570C9B85-4816-40C2-9BF8-BF072C5E8424}">
      <dgm:prSet/>
      <dgm:spPr/>
      <dgm:t>
        <a:bodyPr/>
        <a:lstStyle/>
        <a:p>
          <a:endParaRPr lang="ru-RU"/>
        </a:p>
      </dgm:t>
    </dgm:pt>
    <dgm:pt modelId="{A48D9BB4-99AF-4CC5-BE77-0D190CE70FE6}">
      <dgm:prSet phldrT="[Текст]"/>
      <dgm:spPr/>
      <dgm:t>
        <a:bodyPr/>
        <a:lstStyle/>
        <a:p>
          <a:r>
            <a:rPr lang="ru-RU" dirty="0" smtClean="0"/>
            <a:t>В) </a:t>
          </a:r>
          <a:r>
            <a:rPr lang="ru-RU" dirty="0" err="1" smtClean="0"/>
            <a:t>в</a:t>
          </a:r>
          <a:r>
            <a:rPr lang="ru-RU" dirty="0" smtClean="0"/>
            <a:t> августе 1941</a:t>
          </a:r>
          <a:endParaRPr lang="ru-RU" dirty="0"/>
        </a:p>
      </dgm:t>
    </dgm:pt>
    <dgm:pt modelId="{A48C07A9-ADDE-4542-8762-7656D689F4AF}" type="parTrans" cxnId="{DC7949C2-1797-47E1-927A-3D5586B82825}">
      <dgm:prSet/>
      <dgm:spPr/>
      <dgm:t>
        <a:bodyPr/>
        <a:lstStyle/>
        <a:p>
          <a:endParaRPr lang="ru-RU"/>
        </a:p>
      </dgm:t>
    </dgm:pt>
    <dgm:pt modelId="{09FD3421-B8FD-4081-AF00-8854726340C6}" type="sibTrans" cxnId="{DC7949C2-1797-47E1-927A-3D5586B82825}">
      <dgm:prSet/>
      <dgm:spPr/>
      <dgm:t>
        <a:bodyPr/>
        <a:lstStyle/>
        <a:p>
          <a:endParaRPr lang="ru-RU"/>
        </a:p>
      </dgm:t>
    </dgm:pt>
    <dgm:pt modelId="{C40C46B9-8D40-4218-A24F-9E1C7E6E3096}" type="pres">
      <dgm:prSet presAssocID="{44F238BD-7BE8-4B61-A9F2-3444BB951C8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AD645E-0898-4C46-922A-B7F85DC61F04}" type="pres">
      <dgm:prSet presAssocID="{64FD24C9-252E-4AF5-9BF0-EE0271CA681D}" presName="parentLin" presStyleCnt="0"/>
      <dgm:spPr/>
    </dgm:pt>
    <dgm:pt modelId="{2D018218-61C5-4CC1-9719-EDEAAD3AA836}" type="pres">
      <dgm:prSet presAssocID="{64FD24C9-252E-4AF5-9BF0-EE0271CA681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66C4830-1331-4980-B862-02526C90A822}" type="pres">
      <dgm:prSet presAssocID="{64FD24C9-252E-4AF5-9BF0-EE0271CA681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4B9BDF-EB13-46F2-8D49-AB2EF82E13E0}" type="pres">
      <dgm:prSet presAssocID="{64FD24C9-252E-4AF5-9BF0-EE0271CA681D}" presName="negativeSpace" presStyleCnt="0"/>
      <dgm:spPr/>
    </dgm:pt>
    <dgm:pt modelId="{6BF269DA-A5BA-4C5B-9864-822433F4D471}" type="pres">
      <dgm:prSet presAssocID="{64FD24C9-252E-4AF5-9BF0-EE0271CA681D}" presName="childText" presStyleLbl="conFgAcc1" presStyleIdx="0" presStyleCnt="3">
        <dgm:presLayoutVars>
          <dgm:bulletEnabled val="1"/>
        </dgm:presLayoutVars>
      </dgm:prSet>
      <dgm:spPr/>
    </dgm:pt>
    <dgm:pt modelId="{69F7931A-2258-41E6-A809-98DD6C77CFC5}" type="pres">
      <dgm:prSet presAssocID="{6FB47F46-436F-462B-9E43-D6DFC79A2405}" presName="spaceBetweenRectangles" presStyleCnt="0"/>
      <dgm:spPr/>
    </dgm:pt>
    <dgm:pt modelId="{A60171B3-1933-485B-AC7D-1FE587803217}" type="pres">
      <dgm:prSet presAssocID="{C3B3E3B3-7F4C-4AF4-ABAF-D4E6153CE828}" presName="parentLin" presStyleCnt="0"/>
      <dgm:spPr/>
    </dgm:pt>
    <dgm:pt modelId="{151F61B4-13B3-412F-A249-6154ADB4233D}" type="pres">
      <dgm:prSet presAssocID="{C3B3E3B3-7F4C-4AF4-ABAF-D4E6153CE82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03DE957-E9BF-472E-B6E3-899300F0DF41}" type="pres">
      <dgm:prSet presAssocID="{C3B3E3B3-7F4C-4AF4-ABAF-D4E6153CE82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B7BFF2-9A0B-4A0D-B210-150BE57109E8}" type="pres">
      <dgm:prSet presAssocID="{C3B3E3B3-7F4C-4AF4-ABAF-D4E6153CE828}" presName="negativeSpace" presStyleCnt="0"/>
      <dgm:spPr/>
    </dgm:pt>
    <dgm:pt modelId="{BF84F80D-F617-449D-AEEE-F8C1C5C2A06A}" type="pres">
      <dgm:prSet presAssocID="{C3B3E3B3-7F4C-4AF4-ABAF-D4E6153CE828}" presName="childText" presStyleLbl="conFgAcc1" presStyleIdx="1" presStyleCnt="3">
        <dgm:presLayoutVars>
          <dgm:bulletEnabled val="1"/>
        </dgm:presLayoutVars>
      </dgm:prSet>
      <dgm:spPr/>
    </dgm:pt>
    <dgm:pt modelId="{68750EA7-F640-451C-B335-7CB0D1D21B05}" type="pres">
      <dgm:prSet presAssocID="{86505E30-5D5C-486E-9D84-6F7E2AEFDB9C}" presName="spaceBetweenRectangles" presStyleCnt="0"/>
      <dgm:spPr/>
    </dgm:pt>
    <dgm:pt modelId="{E2701D6A-A6F2-4C9C-BFD5-AAF3C10650CC}" type="pres">
      <dgm:prSet presAssocID="{A48D9BB4-99AF-4CC5-BE77-0D190CE70FE6}" presName="parentLin" presStyleCnt="0"/>
      <dgm:spPr/>
    </dgm:pt>
    <dgm:pt modelId="{75686012-58D0-44EA-AEA9-5DEB1774A920}" type="pres">
      <dgm:prSet presAssocID="{A48D9BB4-99AF-4CC5-BE77-0D190CE70FE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D26098AF-92A3-4E81-A163-8DA255A42D61}" type="pres">
      <dgm:prSet presAssocID="{A48D9BB4-99AF-4CC5-BE77-0D190CE70FE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58989D-0A30-4C6A-9186-0BC99FF181F6}" type="pres">
      <dgm:prSet presAssocID="{A48D9BB4-99AF-4CC5-BE77-0D190CE70FE6}" presName="negativeSpace" presStyleCnt="0"/>
      <dgm:spPr/>
    </dgm:pt>
    <dgm:pt modelId="{1F44C828-543E-45EF-8ED1-760E404FE5C3}" type="pres">
      <dgm:prSet presAssocID="{A48D9BB4-99AF-4CC5-BE77-0D190CE70FE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0FBBB8E-F21E-4380-A3D7-28B4B97E8231}" type="presOf" srcId="{64FD24C9-252E-4AF5-9BF0-EE0271CA681D}" destId="{2D018218-61C5-4CC1-9719-EDEAAD3AA836}" srcOrd="0" destOrd="0" presId="urn:microsoft.com/office/officeart/2005/8/layout/list1"/>
    <dgm:cxn modelId="{570C9B85-4816-40C2-9BF8-BF072C5E8424}" srcId="{44F238BD-7BE8-4B61-A9F2-3444BB951C8C}" destId="{C3B3E3B3-7F4C-4AF4-ABAF-D4E6153CE828}" srcOrd="1" destOrd="0" parTransId="{CCD936B5-2E74-4D24-8528-B72C15FA7DA6}" sibTransId="{86505E30-5D5C-486E-9D84-6F7E2AEFDB9C}"/>
    <dgm:cxn modelId="{545439EB-1002-442C-9383-2431B909350E}" type="presOf" srcId="{A48D9BB4-99AF-4CC5-BE77-0D190CE70FE6}" destId="{75686012-58D0-44EA-AEA9-5DEB1774A920}" srcOrd="0" destOrd="0" presId="urn:microsoft.com/office/officeart/2005/8/layout/list1"/>
    <dgm:cxn modelId="{DC7949C2-1797-47E1-927A-3D5586B82825}" srcId="{44F238BD-7BE8-4B61-A9F2-3444BB951C8C}" destId="{A48D9BB4-99AF-4CC5-BE77-0D190CE70FE6}" srcOrd="2" destOrd="0" parTransId="{A48C07A9-ADDE-4542-8762-7656D689F4AF}" sibTransId="{09FD3421-B8FD-4081-AF00-8854726340C6}"/>
    <dgm:cxn modelId="{D0BA827C-A7B9-4851-A5BF-206D3F7A1A5B}" type="presOf" srcId="{C3B3E3B3-7F4C-4AF4-ABAF-D4E6153CE828}" destId="{151F61B4-13B3-412F-A249-6154ADB4233D}" srcOrd="0" destOrd="0" presId="urn:microsoft.com/office/officeart/2005/8/layout/list1"/>
    <dgm:cxn modelId="{4AC28F9A-4C46-426D-883C-BA6FA8D254E3}" type="presOf" srcId="{A48D9BB4-99AF-4CC5-BE77-0D190CE70FE6}" destId="{D26098AF-92A3-4E81-A163-8DA255A42D61}" srcOrd="1" destOrd="0" presId="urn:microsoft.com/office/officeart/2005/8/layout/list1"/>
    <dgm:cxn modelId="{3BC970D2-C612-4EDB-85BC-801F42C0CA73}" type="presOf" srcId="{64FD24C9-252E-4AF5-9BF0-EE0271CA681D}" destId="{066C4830-1331-4980-B862-02526C90A822}" srcOrd="1" destOrd="0" presId="urn:microsoft.com/office/officeart/2005/8/layout/list1"/>
    <dgm:cxn modelId="{4C19CA9F-0D04-4D33-A903-78ECB8206E88}" type="presOf" srcId="{C3B3E3B3-7F4C-4AF4-ABAF-D4E6153CE828}" destId="{F03DE957-E9BF-472E-B6E3-899300F0DF41}" srcOrd="1" destOrd="0" presId="urn:microsoft.com/office/officeart/2005/8/layout/list1"/>
    <dgm:cxn modelId="{369A3B99-C48B-454A-BD2C-9431B97EE8E2}" type="presOf" srcId="{44F238BD-7BE8-4B61-A9F2-3444BB951C8C}" destId="{C40C46B9-8D40-4218-A24F-9E1C7E6E3096}" srcOrd="0" destOrd="0" presId="urn:microsoft.com/office/officeart/2005/8/layout/list1"/>
    <dgm:cxn modelId="{290F3AD4-0855-46E6-9D0E-D30FA569463A}" srcId="{44F238BD-7BE8-4B61-A9F2-3444BB951C8C}" destId="{64FD24C9-252E-4AF5-9BF0-EE0271CA681D}" srcOrd="0" destOrd="0" parTransId="{465B2923-F7A6-4823-AE1E-6C19C07223B1}" sibTransId="{6FB47F46-436F-462B-9E43-D6DFC79A2405}"/>
    <dgm:cxn modelId="{256359B2-79C5-41F6-8D90-F6C9F45261FF}" type="presParOf" srcId="{C40C46B9-8D40-4218-A24F-9E1C7E6E3096}" destId="{6FAD645E-0898-4C46-922A-B7F85DC61F04}" srcOrd="0" destOrd="0" presId="urn:microsoft.com/office/officeart/2005/8/layout/list1"/>
    <dgm:cxn modelId="{0410F95F-5025-4B5F-A0B2-E8E1CED3AA5A}" type="presParOf" srcId="{6FAD645E-0898-4C46-922A-B7F85DC61F04}" destId="{2D018218-61C5-4CC1-9719-EDEAAD3AA836}" srcOrd="0" destOrd="0" presId="urn:microsoft.com/office/officeart/2005/8/layout/list1"/>
    <dgm:cxn modelId="{0DE53A67-F454-4626-9A2E-2F8FB0630FC0}" type="presParOf" srcId="{6FAD645E-0898-4C46-922A-B7F85DC61F04}" destId="{066C4830-1331-4980-B862-02526C90A822}" srcOrd="1" destOrd="0" presId="urn:microsoft.com/office/officeart/2005/8/layout/list1"/>
    <dgm:cxn modelId="{FE5F85E0-4740-4BF5-89D6-AF92B256E8E7}" type="presParOf" srcId="{C40C46B9-8D40-4218-A24F-9E1C7E6E3096}" destId="{054B9BDF-EB13-46F2-8D49-AB2EF82E13E0}" srcOrd="1" destOrd="0" presId="urn:microsoft.com/office/officeart/2005/8/layout/list1"/>
    <dgm:cxn modelId="{757E502C-C096-4A72-851F-FFD9A6041385}" type="presParOf" srcId="{C40C46B9-8D40-4218-A24F-9E1C7E6E3096}" destId="{6BF269DA-A5BA-4C5B-9864-822433F4D471}" srcOrd="2" destOrd="0" presId="urn:microsoft.com/office/officeart/2005/8/layout/list1"/>
    <dgm:cxn modelId="{6AD0AE1D-6043-4F78-98A5-EC097CA73D3F}" type="presParOf" srcId="{C40C46B9-8D40-4218-A24F-9E1C7E6E3096}" destId="{69F7931A-2258-41E6-A809-98DD6C77CFC5}" srcOrd="3" destOrd="0" presId="urn:microsoft.com/office/officeart/2005/8/layout/list1"/>
    <dgm:cxn modelId="{EF37ECFA-A2FA-454B-B565-EE0834A906E6}" type="presParOf" srcId="{C40C46B9-8D40-4218-A24F-9E1C7E6E3096}" destId="{A60171B3-1933-485B-AC7D-1FE587803217}" srcOrd="4" destOrd="0" presId="urn:microsoft.com/office/officeart/2005/8/layout/list1"/>
    <dgm:cxn modelId="{6F8EB84F-F4A0-44DA-BC5C-4666F7B1EB13}" type="presParOf" srcId="{A60171B3-1933-485B-AC7D-1FE587803217}" destId="{151F61B4-13B3-412F-A249-6154ADB4233D}" srcOrd="0" destOrd="0" presId="urn:microsoft.com/office/officeart/2005/8/layout/list1"/>
    <dgm:cxn modelId="{522EB40F-C4E9-4F7D-93BC-01921C1849C8}" type="presParOf" srcId="{A60171B3-1933-485B-AC7D-1FE587803217}" destId="{F03DE957-E9BF-472E-B6E3-899300F0DF41}" srcOrd="1" destOrd="0" presId="urn:microsoft.com/office/officeart/2005/8/layout/list1"/>
    <dgm:cxn modelId="{270C2A98-8E49-4F0F-A3C8-FBA550ED54D3}" type="presParOf" srcId="{C40C46B9-8D40-4218-A24F-9E1C7E6E3096}" destId="{1DB7BFF2-9A0B-4A0D-B210-150BE57109E8}" srcOrd="5" destOrd="0" presId="urn:microsoft.com/office/officeart/2005/8/layout/list1"/>
    <dgm:cxn modelId="{363A9814-6E90-4CE9-A7B0-E4F4BF0EB591}" type="presParOf" srcId="{C40C46B9-8D40-4218-A24F-9E1C7E6E3096}" destId="{BF84F80D-F617-449D-AEEE-F8C1C5C2A06A}" srcOrd="6" destOrd="0" presId="urn:microsoft.com/office/officeart/2005/8/layout/list1"/>
    <dgm:cxn modelId="{25191545-ADA1-44B5-910D-6405DCF7A81D}" type="presParOf" srcId="{C40C46B9-8D40-4218-A24F-9E1C7E6E3096}" destId="{68750EA7-F640-451C-B335-7CB0D1D21B05}" srcOrd="7" destOrd="0" presId="urn:microsoft.com/office/officeart/2005/8/layout/list1"/>
    <dgm:cxn modelId="{89552470-0A9D-4DD5-92CC-C9D1E4C0A7A6}" type="presParOf" srcId="{C40C46B9-8D40-4218-A24F-9E1C7E6E3096}" destId="{E2701D6A-A6F2-4C9C-BFD5-AAF3C10650CC}" srcOrd="8" destOrd="0" presId="urn:microsoft.com/office/officeart/2005/8/layout/list1"/>
    <dgm:cxn modelId="{AA06B73A-0794-4A3D-AF9E-5E2465EF6805}" type="presParOf" srcId="{E2701D6A-A6F2-4C9C-BFD5-AAF3C10650CC}" destId="{75686012-58D0-44EA-AEA9-5DEB1774A920}" srcOrd="0" destOrd="0" presId="urn:microsoft.com/office/officeart/2005/8/layout/list1"/>
    <dgm:cxn modelId="{5DBE2782-7474-45D9-A6F4-268DD6913A4E}" type="presParOf" srcId="{E2701D6A-A6F2-4C9C-BFD5-AAF3C10650CC}" destId="{D26098AF-92A3-4E81-A163-8DA255A42D61}" srcOrd="1" destOrd="0" presId="urn:microsoft.com/office/officeart/2005/8/layout/list1"/>
    <dgm:cxn modelId="{DBF9BAA8-77CE-43B5-81EE-81B488F0509B}" type="presParOf" srcId="{C40C46B9-8D40-4218-A24F-9E1C7E6E3096}" destId="{5158989D-0A30-4C6A-9186-0BC99FF181F6}" srcOrd="9" destOrd="0" presId="urn:microsoft.com/office/officeart/2005/8/layout/list1"/>
    <dgm:cxn modelId="{ED5D6202-E96C-48F2-BB3B-4C990EA8D31A}" type="presParOf" srcId="{C40C46B9-8D40-4218-A24F-9E1C7E6E3096}" destId="{1F44C828-543E-45EF-8ED1-760E404FE5C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4F238BD-7BE8-4B61-A9F2-3444BB951C8C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4FD24C9-252E-4AF5-9BF0-EE0271CA681D}">
      <dgm:prSet phldrT="[Текст]"/>
      <dgm:spPr/>
      <dgm:t>
        <a:bodyPr/>
        <a:lstStyle/>
        <a:p>
          <a:r>
            <a:rPr lang="ru-RU" dirty="0" smtClean="0"/>
            <a:t>А) 30 сентября – 4 декабря 1941</a:t>
          </a:r>
          <a:endParaRPr lang="ru-RU" dirty="0"/>
        </a:p>
      </dgm:t>
    </dgm:pt>
    <dgm:pt modelId="{465B2923-F7A6-4823-AE1E-6C19C07223B1}" type="parTrans" cxnId="{290F3AD4-0855-46E6-9D0E-D30FA569463A}">
      <dgm:prSet/>
      <dgm:spPr/>
      <dgm:t>
        <a:bodyPr/>
        <a:lstStyle/>
        <a:p>
          <a:endParaRPr lang="ru-RU"/>
        </a:p>
      </dgm:t>
    </dgm:pt>
    <dgm:pt modelId="{6FB47F46-436F-462B-9E43-D6DFC79A2405}" type="sibTrans" cxnId="{290F3AD4-0855-46E6-9D0E-D30FA569463A}">
      <dgm:prSet/>
      <dgm:spPr/>
      <dgm:t>
        <a:bodyPr/>
        <a:lstStyle/>
        <a:p>
          <a:endParaRPr lang="ru-RU"/>
        </a:p>
      </dgm:t>
    </dgm:pt>
    <dgm:pt modelId="{C3B3E3B3-7F4C-4AF4-ABAF-D4E6153CE828}">
      <dgm:prSet phldrT="[Текст]"/>
      <dgm:spPr/>
      <dgm:t>
        <a:bodyPr/>
        <a:lstStyle/>
        <a:p>
          <a:r>
            <a:rPr lang="ru-RU" dirty="0" smtClean="0"/>
            <a:t>Б) 30 сентября – 23 октября 1941</a:t>
          </a:r>
          <a:endParaRPr lang="ru-RU" dirty="0"/>
        </a:p>
      </dgm:t>
    </dgm:pt>
    <dgm:pt modelId="{CCD936B5-2E74-4D24-8528-B72C15FA7DA6}" type="parTrans" cxnId="{570C9B85-4816-40C2-9BF8-BF072C5E8424}">
      <dgm:prSet/>
      <dgm:spPr/>
      <dgm:t>
        <a:bodyPr/>
        <a:lstStyle/>
        <a:p>
          <a:endParaRPr lang="ru-RU"/>
        </a:p>
      </dgm:t>
    </dgm:pt>
    <dgm:pt modelId="{86505E30-5D5C-486E-9D84-6F7E2AEFDB9C}" type="sibTrans" cxnId="{570C9B85-4816-40C2-9BF8-BF072C5E8424}">
      <dgm:prSet/>
      <dgm:spPr/>
      <dgm:t>
        <a:bodyPr/>
        <a:lstStyle/>
        <a:p>
          <a:endParaRPr lang="ru-RU"/>
        </a:p>
      </dgm:t>
    </dgm:pt>
    <dgm:pt modelId="{A48D9BB4-99AF-4CC5-BE77-0D190CE70FE6}">
      <dgm:prSet phldrT="[Текст]"/>
      <dgm:spPr/>
      <dgm:t>
        <a:bodyPr/>
        <a:lstStyle/>
        <a:p>
          <a:r>
            <a:rPr lang="ru-RU" dirty="0" smtClean="0"/>
            <a:t>В) 2 сентября -17 декабря 1941</a:t>
          </a:r>
          <a:endParaRPr lang="ru-RU" dirty="0"/>
        </a:p>
      </dgm:t>
    </dgm:pt>
    <dgm:pt modelId="{A48C07A9-ADDE-4542-8762-7656D689F4AF}" type="parTrans" cxnId="{DC7949C2-1797-47E1-927A-3D5586B82825}">
      <dgm:prSet/>
      <dgm:spPr/>
      <dgm:t>
        <a:bodyPr/>
        <a:lstStyle/>
        <a:p>
          <a:endParaRPr lang="ru-RU"/>
        </a:p>
      </dgm:t>
    </dgm:pt>
    <dgm:pt modelId="{09FD3421-B8FD-4081-AF00-8854726340C6}" type="sibTrans" cxnId="{DC7949C2-1797-47E1-927A-3D5586B82825}">
      <dgm:prSet/>
      <dgm:spPr/>
      <dgm:t>
        <a:bodyPr/>
        <a:lstStyle/>
        <a:p>
          <a:endParaRPr lang="ru-RU"/>
        </a:p>
      </dgm:t>
    </dgm:pt>
    <dgm:pt modelId="{C40C46B9-8D40-4218-A24F-9E1C7E6E3096}" type="pres">
      <dgm:prSet presAssocID="{44F238BD-7BE8-4B61-A9F2-3444BB951C8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AD645E-0898-4C46-922A-B7F85DC61F04}" type="pres">
      <dgm:prSet presAssocID="{64FD24C9-252E-4AF5-9BF0-EE0271CA681D}" presName="parentLin" presStyleCnt="0"/>
      <dgm:spPr/>
    </dgm:pt>
    <dgm:pt modelId="{2D018218-61C5-4CC1-9719-EDEAAD3AA836}" type="pres">
      <dgm:prSet presAssocID="{64FD24C9-252E-4AF5-9BF0-EE0271CA681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66C4830-1331-4980-B862-02526C90A822}" type="pres">
      <dgm:prSet presAssocID="{64FD24C9-252E-4AF5-9BF0-EE0271CA681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4B9BDF-EB13-46F2-8D49-AB2EF82E13E0}" type="pres">
      <dgm:prSet presAssocID="{64FD24C9-252E-4AF5-9BF0-EE0271CA681D}" presName="negativeSpace" presStyleCnt="0"/>
      <dgm:spPr/>
    </dgm:pt>
    <dgm:pt modelId="{6BF269DA-A5BA-4C5B-9864-822433F4D471}" type="pres">
      <dgm:prSet presAssocID="{64FD24C9-252E-4AF5-9BF0-EE0271CA681D}" presName="childText" presStyleLbl="conFgAcc1" presStyleIdx="0" presStyleCnt="3">
        <dgm:presLayoutVars>
          <dgm:bulletEnabled val="1"/>
        </dgm:presLayoutVars>
      </dgm:prSet>
      <dgm:spPr/>
    </dgm:pt>
    <dgm:pt modelId="{69F7931A-2258-41E6-A809-98DD6C77CFC5}" type="pres">
      <dgm:prSet presAssocID="{6FB47F46-436F-462B-9E43-D6DFC79A2405}" presName="spaceBetweenRectangles" presStyleCnt="0"/>
      <dgm:spPr/>
    </dgm:pt>
    <dgm:pt modelId="{A60171B3-1933-485B-AC7D-1FE587803217}" type="pres">
      <dgm:prSet presAssocID="{C3B3E3B3-7F4C-4AF4-ABAF-D4E6153CE828}" presName="parentLin" presStyleCnt="0"/>
      <dgm:spPr/>
    </dgm:pt>
    <dgm:pt modelId="{151F61B4-13B3-412F-A249-6154ADB4233D}" type="pres">
      <dgm:prSet presAssocID="{C3B3E3B3-7F4C-4AF4-ABAF-D4E6153CE82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03DE957-E9BF-472E-B6E3-899300F0DF41}" type="pres">
      <dgm:prSet presAssocID="{C3B3E3B3-7F4C-4AF4-ABAF-D4E6153CE82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B7BFF2-9A0B-4A0D-B210-150BE57109E8}" type="pres">
      <dgm:prSet presAssocID="{C3B3E3B3-7F4C-4AF4-ABAF-D4E6153CE828}" presName="negativeSpace" presStyleCnt="0"/>
      <dgm:spPr/>
    </dgm:pt>
    <dgm:pt modelId="{BF84F80D-F617-449D-AEEE-F8C1C5C2A06A}" type="pres">
      <dgm:prSet presAssocID="{C3B3E3B3-7F4C-4AF4-ABAF-D4E6153CE828}" presName="childText" presStyleLbl="conFgAcc1" presStyleIdx="1" presStyleCnt="3">
        <dgm:presLayoutVars>
          <dgm:bulletEnabled val="1"/>
        </dgm:presLayoutVars>
      </dgm:prSet>
      <dgm:spPr/>
    </dgm:pt>
    <dgm:pt modelId="{68750EA7-F640-451C-B335-7CB0D1D21B05}" type="pres">
      <dgm:prSet presAssocID="{86505E30-5D5C-486E-9D84-6F7E2AEFDB9C}" presName="spaceBetweenRectangles" presStyleCnt="0"/>
      <dgm:spPr/>
    </dgm:pt>
    <dgm:pt modelId="{E2701D6A-A6F2-4C9C-BFD5-AAF3C10650CC}" type="pres">
      <dgm:prSet presAssocID="{A48D9BB4-99AF-4CC5-BE77-0D190CE70FE6}" presName="parentLin" presStyleCnt="0"/>
      <dgm:spPr/>
    </dgm:pt>
    <dgm:pt modelId="{75686012-58D0-44EA-AEA9-5DEB1774A920}" type="pres">
      <dgm:prSet presAssocID="{A48D9BB4-99AF-4CC5-BE77-0D190CE70FE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D26098AF-92A3-4E81-A163-8DA255A42D61}" type="pres">
      <dgm:prSet presAssocID="{A48D9BB4-99AF-4CC5-BE77-0D190CE70FE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58989D-0A30-4C6A-9186-0BC99FF181F6}" type="pres">
      <dgm:prSet presAssocID="{A48D9BB4-99AF-4CC5-BE77-0D190CE70FE6}" presName="negativeSpace" presStyleCnt="0"/>
      <dgm:spPr/>
    </dgm:pt>
    <dgm:pt modelId="{1F44C828-543E-45EF-8ED1-760E404FE5C3}" type="pres">
      <dgm:prSet presAssocID="{A48D9BB4-99AF-4CC5-BE77-0D190CE70FE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F3F3B0E-9B7E-4260-98EE-AC9DA747FED1}" type="presOf" srcId="{64FD24C9-252E-4AF5-9BF0-EE0271CA681D}" destId="{066C4830-1331-4980-B862-02526C90A822}" srcOrd="1" destOrd="0" presId="urn:microsoft.com/office/officeart/2005/8/layout/list1"/>
    <dgm:cxn modelId="{45D41B42-E158-4C09-83FA-866D0B687A86}" type="presOf" srcId="{C3B3E3B3-7F4C-4AF4-ABAF-D4E6153CE828}" destId="{151F61B4-13B3-412F-A249-6154ADB4233D}" srcOrd="0" destOrd="0" presId="urn:microsoft.com/office/officeart/2005/8/layout/list1"/>
    <dgm:cxn modelId="{45B2C437-EAED-4B7F-A87F-0F06E2917C29}" type="presOf" srcId="{64FD24C9-252E-4AF5-9BF0-EE0271CA681D}" destId="{2D018218-61C5-4CC1-9719-EDEAAD3AA836}" srcOrd="0" destOrd="0" presId="urn:microsoft.com/office/officeart/2005/8/layout/list1"/>
    <dgm:cxn modelId="{570C9B85-4816-40C2-9BF8-BF072C5E8424}" srcId="{44F238BD-7BE8-4B61-A9F2-3444BB951C8C}" destId="{C3B3E3B3-7F4C-4AF4-ABAF-D4E6153CE828}" srcOrd="1" destOrd="0" parTransId="{CCD936B5-2E74-4D24-8528-B72C15FA7DA6}" sibTransId="{86505E30-5D5C-486E-9D84-6F7E2AEFDB9C}"/>
    <dgm:cxn modelId="{895AD4E6-5E67-44EA-B3F2-2021F869832F}" type="presOf" srcId="{A48D9BB4-99AF-4CC5-BE77-0D190CE70FE6}" destId="{D26098AF-92A3-4E81-A163-8DA255A42D61}" srcOrd="1" destOrd="0" presId="urn:microsoft.com/office/officeart/2005/8/layout/list1"/>
    <dgm:cxn modelId="{DC7949C2-1797-47E1-927A-3D5586B82825}" srcId="{44F238BD-7BE8-4B61-A9F2-3444BB951C8C}" destId="{A48D9BB4-99AF-4CC5-BE77-0D190CE70FE6}" srcOrd="2" destOrd="0" parTransId="{A48C07A9-ADDE-4542-8762-7656D689F4AF}" sibTransId="{09FD3421-B8FD-4081-AF00-8854726340C6}"/>
    <dgm:cxn modelId="{08F77300-F95F-4BB4-9C53-0E987D533758}" type="presOf" srcId="{44F238BD-7BE8-4B61-A9F2-3444BB951C8C}" destId="{C40C46B9-8D40-4218-A24F-9E1C7E6E3096}" srcOrd="0" destOrd="0" presId="urn:microsoft.com/office/officeart/2005/8/layout/list1"/>
    <dgm:cxn modelId="{07FB08F2-527A-474D-B01B-E48F700F6A0C}" type="presOf" srcId="{A48D9BB4-99AF-4CC5-BE77-0D190CE70FE6}" destId="{75686012-58D0-44EA-AEA9-5DEB1774A920}" srcOrd="0" destOrd="0" presId="urn:microsoft.com/office/officeart/2005/8/layout/list1"/>
    <dgm:cxn modelId="{2B45EC84-1B8B-4C35-82B6-7E162B679711}" type="presOf" srcId="{C3B3E3B3-7F4C-4AF4-ABAF-D4E6153CE828}" destId="{F03DE957-E9BF-472E-B6E3-899300F0DF41}" srcOrd="1" destOrd="0" presId="urn:microsoft.com/office/officeart/2005/8/layout/list1"/>
    <dgm:cxn modelId="{290F3AD4-0855-46E6-9D0E-D30FA569463A}" srcId="{44F238BD-7BE8-4B61-A9F2-3444BB951C8C}" destId="{64FD24C9-252E-4AF5-9BF0-EE0271CA681D}" srcOrd="0" destOrd="0" parTransId="{465B2923-F7A6-4823-AE1E-6C19C07223B1}" sibTransId="{6FB47F46-436F-462B-9E43-D6DFC79A2405}"/>
    <dgm:cxn modelId="{0777CE4D-0F16-4DC5-8038-C86AD6E0F104}" type="presParOf" srcId="{C40C46B9-8D40-4218-A24F-9E1C7E6E3096}" destId="{6FAD645E-0898-4C46-922A-B7F85DC61F04}" srcOrd="0" destOrd="0" presId="urn:microsoft.com/office/officeart/2005/8/layout/list1"/>
    <dgm:cxn modelId="{E801D400-0D15-472F-AD09-E9D6292A931B}" type="presParOf" srcId="{6FAD645E-0898-4C46-922A-B7F85DC61F04}" destId="{2D018218-61C5-4CC1-9719-EDEAAD3AA836}" srcOrd="0" destOrd="0" presId="urn:microsoft.com/office/officeart/2005/8/layout/list1"/>
    <dgm:cxn modelId="{597DA4CD-DD39-4F9C-8127-74AF82601DE8}" type="presParOf" srcId="{6FAD645E-0898-4C46-922A-B7F85DC61F04}" destId="{066C4830-1331-4980-B862-02526C90A822}" srcOrd="1" destOrd="0" presId="urn:microsoft.com/office/officeart/2005/8/layout/list1"/>
    <dgm:cxn modelId="{4B6DF89C-C9BE-48C3-AE59-F4945350BCF7}" type="presParOf" srcId="{C40C46B9-8D40-4218-A24F-9E1C7E6E3096}" destId="{054B9BDF-EB13-46F2-8D49-AB2EF82E13E0}" srcOrd="1" destOrd="0" presId="urn:microsoft.com/office/officeart/2005/8/layout/list1"/>
    <dgm:cxn modelId="{FC06F7AC-71AC-4C53-B50C-6204035E6169}" type="presParOf" srcId="{C40C46B9-8D40-4218-A24F-9E1C7E6E3096}" destId="{6BF269DA-A5BA-4C5B-9864-822433F4D471}" srcOrd="2" destOrd="0" presId="urn:microsoft.com/office/officeart/2005/8/layout/list1"/>
    <dgm:cxn modelId="{4D46B448-8E58-4572-A280-DA4CBCC04A1F}" type="presParOf" srcId="{C40C46B9-8D40-4218-A24F-9E1C7E6E3096}" destId="{69F7931A-2258-41E6-A809-98DD6C77CFC5}" srcOrd="3" destOrd="0" presId="urn:microsoft.com/office/officeart/2005/8/layout/list1"/>
    <dgm:cxn modelId="{6FD9C1AD-55D3-4247-B9B0-0040F11AB997}" type="presParOf" srcId="{C40C46B9-8D40-4218-A24F-9E1C7E6E3096}" destId="{A60171B3-1933-485B-AC7D-1FE587803217}" srcOrd="4" destOrd="0" presId="urn:microsoft.com/office/officeart/2005/8/layout/list1"/>
    <dgm:cxn modelId="{D3167BBC-B242-42DE-B170-1FA7D524E176}" type="presParOf" srcId="{A60171B3-1933-485B-AC7D-1FE587803217}" destId="{151F61B4-13B3-412F-A249-6154ADB4233D}" srcOrd="0" destOrd="0" presId="urn:microsoft.com/office/officeart/2005/8/layout/list1"/>
    <dgm:cxn modelId="{AE084817-6AA8-42DF-AECC-D77A138E4007}" type="presParOf" srcId="{A60171B3-1933-485B-AC7D-1FE587803217}" destId="{F03DE957-E9BF-472E-B6E3-899300F0DF41}" srcOrd="1" destOrd="0" presId="urn:microsoft.com/office/officeart/2005/8/layout/list1"/>
    <dgm:cxn modelId="{66C5B392-D745-4B6B-B53A-1E48E1090751}" type="presParOf" srcId="{C40C46B9-8D40-4218-A24F-9E1C7E6E3096}" destId="{1DB7BFF2-9A0B-4A0D-B210-150BE57109E8}" srcOrd="5" destOrd="0" presId="urn:microsoft.com/office/officeart/2005/8/layout/list1"/>
    <dgm:cxn modelId="{76CCD74A-BCAC-4894-B3F8-45F9B4AF55F8}" type="presParOf" srcId="{C40C46B9-8D40-4218-A24F-9E1C7E6E3096}" destId="{BF84F80D-F617-449D-AEEE-F8C1C5C2A06A}" srcOrd="6" destOrd="0" presId="urn:microsoft.com/office/officeart/2005/8/layout/list1"/>
    <dgm:cxn modelId="{54442A01-F222-48BA-8D90-5D2C34E85EC4}" type="presParOf" srcId="{C40C46B9-8D40-4218-A24F-9E1C7E6E3096}" destId="{68750EA7-F640-451C-B335-7CB0D1D21B05}" srcOrd="7" destOrd="0" presId="urn:microsoft.com/office/officeart/2005/8/layout/list1"/>
    <dgm:cxn modelId="{9F3FACDC-5C77-4251-A7CD-BBCC3C4846EB}" type="presParOf" srcId="{C40C46B9-8D40-4218-A24F-9E1C7E6E3096}" destId="{E2701D6A-A6F2-4C9C-BFD5-AAF3C10650CC}" srcOrd="8" destOrd="0" presId="urn:microsoft.com/office/officeart/2005/8/layout/list1"/>
    <dgm:cxn modelId="{721C76BF-CFB3-4F1C-8984-64B1897DDFD2}" type="presParOf" srcId="{E2701D6A-A6F2-4C9C-BFD5-AAF3C10650CC}" destId="{75686012-58D0-44EA-AEA9-5DEB1774A920}" srcOrd="0" destOrd="0" presId="urn:microsoft.com/office/officeart/2005/8/layout/list1"/>
    <dgm:cxn modelId="{E432492E-2281-41D8-9DC2-7DA0984787CE}" type="presParOf" srcId="{E2701D6A-A6F2-4C9C-BFD5-AAF3C10650CC}" destId="{D26098AF-92A3-4E81-A163-8DA255A42D61}" srcOrd="1" destOrd="0" presId="urn:microsoft.com/office/officeart/2005/8/layout/list1"/>
    <dgm:cxn modelId="{ED2D11F0-A593-4CA7-8862-63B026E8B63C}" type="presParOf" srcId="{C40C46B9-8D40-4218-A24F-9E1C7E6E3096}" destId="{5158989D-0A30-4C6A-9186-0BC99FF181F6}" srcOrd="9" destOrd="0" presId="urn:microsoft.com/office/officeart/2005/8/layout/list1"/>
    <dgm:cxn modelId="{9C668194-70F8-4565-8A33-865088CE5BC8}" type="presParOf" srcId="{C40C46B9-8D40-4218-A24F-9E1C7E6E3096}" destId="{1F44C828-543E-45EF-8ED1-760E404FE5C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4F238BD-7BE8-4B61-A9F2-3444BB951C8C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4FD24C9-252E-4AF5-9BF0-EE0271CA681D}">
      <dgm:prSet phldrT="[Текст]"/>
      <dgm:spPr/>
      <dgm:t>
        <a:bodyPr/>
        <a:lstStyle/>
        <a:p>
          <a:r>
            <a:rPr lang="ru-RU" dirty="0" smtClean="0"/>
            <a:t>А) К.Е. Ворошилов</a:t>
          </a:r>
          <a:endParaRPr lang="ru-RU" dirty="0"/>
        </a:p>
      </dgm:t>
    </dgm:pt>
    <dgm:pt modelId="{465B2923-F7A6-4823-AE1E-6C19C07223B1}" type="parTrans" cxnId="{290F3AD4-0855-46E6-9D0E-D30FA569463A}">
      <dgm:prSet/>
      <dgm:spPr/>
      <dgm:t>
        <a:bodyPr/>
        <a:lstStyle/>
        <a:p>
          <a:endParaRPr lang="ru-RU"/>
        </a:p>
      </dgm:t>
    </dgm:pt>
    <dgm:pt modelId="{6FB47F46-436F-462B-9E43-D6DFC79A2405}" type="sibTrans" cxnId="{290F3AD4-0855-46E6-9D0E-D30FA569463A}">
      <dgm:prSet/>
      <dgm:spPr/>
      <dgm:t>
        <a:bodyPr/>
        <a:lstStyle/>
        <a:p>
          <a:endParaRPr lang="ru-RU"/>
        </a:p>
      </dgm:t>
    </dgm:pt>
    <dgm:pt modelId="{C3B3E3B3-7F4C-4AF4-ABAF-D4E6153CE828}">
      <dgm:prSet phldrT="[Текст]"/>
      <dgm:spPr/>
      <dgm:t>
        <a:bodyPr/>
        <a:lstStyle/>
        <a:p>
          <a:r>
            <a:rPr lang="ru-RU" dirty="0" smtClean="0"/>
            <a:t>Б) И.В. Сталин</a:t>
          </a:r>
          <a:endParaRPr lang="ru-RU" dirty="0"/>
        </a:p>
      </dgm:t>
    </dgm:pt>
    <dgm:pt modelId="{CCD936B5-2E74-4D24-8528-B72C15FA7DA6}" type="parTrans" cxnId="{570C9B85-4816-40C2-9BF8-BF072C5E8424}">
      <dgm:prSet/>
      <dgm:spPr/>
      <dgm:t>
        <a:bodyPr/>
        <a:lstStyle/>
        <a:p>
          <a:endParaRPr lang="ru-RU"/>
        </a:p>
      </dgm:t>
    </dgm:pt>
    <dgm:pt modelId="{86505E30-5D5C-486E-9D84-6F7E2AEFDB9C}" type="sibTrans" cxnId="{570C9B85-4816-40C2-9BF8-BF072C5E8424}">
      <dgm:prSet/>
      <dgm:spPr/>
      <dgm:t>
        <a:bodyPr/>
        <a:lstStyle/>
        <a:p>
          <a:endParaRPr lang="ru-RU"/>
        </a:p>
      </dgm:t>
    </dgm:pt>
    <dgm:pt modelId="{A48D9BB4-99AF-4CC5-BE77-0D190CE70FE6}">
      <dgm:prSet phldrT="[Текст]"/>
      <dgm:spPr/>
      <dgm:t>
        <a:bodyPr/>
        <a:lstStyle/>
        <a:p>
          <a:r>
            <a:rPr lang="ru-RU" dirty="0" smtClean="0"/>
            <a:t>В) Г.К. Жуков</a:t>
          </a:r>
          <a:endParaRPr lang="ru-RU" dirty="0"/>
        </a:p>
      </dgm:t>
    </dgm:pt>
    <dgm:pt modelId="{A48C07A9-ADDE-4542-8762-7656D689F4AF}" type="parTrans" cxnId="{DC7949C2-1797-47E1-927A-3D5586B82825}">
      <dgm:prSet/>
      <dgm:spPr/>
      <dgm:t>
        <a:bodyPr/>
        <a:lstStyle/>
        <a:p>
          <a:endParaRPr lang="ru-RU"/>
        </a:p>
      </dgm:t>
    </dgm:pt>
    <dgm:pt modelId="{09FD3421-B8FD-4081-AF00-8854726340C6}" type="sibTrans" cxnId="{DC7949C2-1797-47E1-927A-3D5586B82825}">
      <dgm:prSet/>
      <dgm:spPr/>
      <dgm:t>
        <a:bodyPr/>
        <a:lstStyle/>
        <a:p>
          <a:endParaRPr lang="ru-RU"/>
        </a:p>
      </dgm:t>
    </dgm:pt>
    <dgm:pt modelId="{C40C46B9-8D40-4218-A24F-9E1C7E6E3096}" type="pres">
      <dgm:prSet presAssocID="{44F238BD-7BE8-4B61-A9F2-3444BB951C8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AD645E-0898-4C46-922A-B7F85DC61F04}" type="pres">
      <dgm:prSet presAssocID="{64FD24C9-252E-4AF5-9BF0-EE0271CA681D}" presName="parentLin" presStyleCnt="0"/>
      <dgm:spPr/>
    </dgm:pt>
    <dgm:pt modelId="{2D018218-61C5-4CC1-9719-EDEAAD3AA836}" type="pres">
      <dgm:prSet presAssocID="{64FD24C9-252E-4AF5-9BF0-EE0271CA681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66C4830-1331-4980-B862-02526C90A822}" type="pres">
      <dgm:prSet presAssocID="{64FD24C9-252E-4AF5-9BF0-EE0271CA681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4B9BDF-EB13-46F2-8D49-AB2EF82E13E0}" type="pres">
      <dgm:prSet presAssocID="{64FD24C9-252E-4AF5-9BF0-EE0271CA681D}" presName="negativeSpace" presStyleCnt="0"/>
      <dgm:spPr/>
    </dgm:pt>
    <dgm:pt modelId="{6BF269DA-A5BA-4C5B-9864-822433F4D471}" type="pres">
      <dgm:prSet presAssocID="{64FD24C9-252E-4AF5-9BF0-EE0271CA681D}" presName="childText" presStyleLbl="conFgAcc1" presStyleIdx="0" presStyleCnt="3">
        <dgm:presLayoutVars>
          <dgm:bulletEnabled val="1"/>
        </dgm:presLayoutVars>
      </dgm:prSet>
      <dgm:spPr/>
    </dgm:pt>
    <dgm:pt modelId="{69F7931A-2258-41E6-A809-98DD6C77CFC5}" type="pres">
      <dgm:prSet presAssocID="{6FB47F46-436F-462B-9E43-D6DFC79A2405}" presName="spaceBetweenRectangles" presStyleCnt="0"/>
      <dgm:spPr/>
    </dgm:pt>
    <dgm:pt modelId="{A60171B3-1933-485B-AC7D-1FE587803217}" type="pres">
      <dgm:prSet presAssocID="{C3B3E3B3-7F4C-4AF4-ABAF-D4E6153CE828}" presName="parentLin" presStyleCnt="0"/>
      <dgm:spPr/>
    </dgm:pt>
    <dgm:pt modelId="{151F61B4-13B3-412F-A249-6154ADB4233D}" type="pres">
      <dgm:prSet presAssocID="{C3B3E3B3-7F4C-4AF4-ABAF-D4E6153CE82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03DE957-E9BF-472E-B6E3-899300F0DF41}" type="pres">
      <dgm:prSet presAssocID="{C3B3E3B3-7F4C-4AF4-ABAF-D4E6153CE82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B7BFF2-9A0B-4A0D-B210-150BE57109E8}" type="pres">
      <dgm:prSet presAssocID="{C3B3E3B3-7F4C-4AF4-ABAF-D4E6153CE828}" presName="negativeSpace" presStyleCnt="0"/>
      <dgm:spPr/>
    </dgm:pt>
    <dgm:pt modelId="{BF84F80D-F617-449D-AEEE-F8C1C5C2A06A}" type="pres">
      <dgm:prSet presAssocID="{C3B3E3B3-7F4C-4AF4-ABAF-D4E6153CE828}" presName="childText" presStyleLbl="conFgAcc1" presStyleIdx="1" presStyleCnt="3">
        <dgm:presLayoutVars>
          <dgm:bulletEnabled val="1"/>
        </dgm:presLayoutVars>
      </dgm:prSet>
      <dgm:spPr/>
    </dgm:pt>
    <dgm:pt modelId="{68750EA7-F640-451C-B335-7CB0D1D21B05}" type="pres">
      <dgm:prSet presAssocID="{86505E30-5D5C-486E-9D84-6F7E2AEFDB9C}" presName="spaceBetweenRectangles" presStyleCnt="0"/>
      <dgm:spPr/>
    </dgm:pt>
    <dgm:pt modelId="{E2701D6A-A6F2-4C9C-BFD5-AAF3C10650CC}" type="pres">
      <dgm:prSet presAssocID="{A48D9BB4-99AF-4CC5-BE77-0D190CE70FE6}" presName="parentLin" presStyleCnt="0"/>
      <dgm:spPr/>
    </dgm:pt>
    <dgm:pt modelId="{75686012-58D0-44EA-AEA9-5DEB1774A920}" type="pres">
      <dgm:prSet presAssocID="{A48D9BB4-99AF-4CC5-BE77-0D190CE70FE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D26098AF-92A3-4E81-A163-8DA255A42D61}" type="pres">
      <dgm:prSet presAssocID="{A48D9BB4-99AF-4CC5-BE77-0D190CE70FE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58989D-0A30-4C6A-9186-0BC99FF181F6}" type="pres">
      <dgm:prSet presAssocID="{A48D9BB4-99AF-4CC5-BE77-0D190CE70FE6}" presName="negativeSpace" presStyleCnt="0"/>
      <dgm:spPr/>
    </dgm:pt>
    <dgm:pt modelId="{1F44C828-543E-45EF-8ED1-760E404FE5C3}" type="pres">
      <dgm:prSet presAssocID="{A48D9BB4-99AF-4CC5-BE77-0D190CE70FE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E4CBF1A-F8F2-4AC6-BECE-2D6A94F401B7}" type="presOf" srcId="{64FD24C9-252E-4AF5-9BF0-EE0271CA681D}" destId="{2D018218-61C5-4CC1-9719-EDEAAD3AA836}" srcOrd="0" destOrd="0" presId="urn:microsoft.com/office/officeart/2005/8/layout/list1"/>
    <dgm:cxn modelId="{5901B55D-743E-41B4-93C3-04E85DCFA76D}" type="presOf" srcId="{64FD24C9-252E-4AF5-9BF0-EE0271CA681D}" destId="{066C4830-1331-4980-B862-02526C90A822}" srcOrd="1" destOrd="0" presId="urn:microsoft.com/office/officeart/2005/8/layout/list1"/>
    <dgm:cxn modelId="{DC7949C2-1797-47E1-927A-3D5586B82825}" srcId="{44F238BD-7BE8-4B61-A9F2-3444BB951C8C}" destId="{A48D9BB4-99AF-4CC5-BE77-0D190CE70FE6}" srcOrd="2" destOrd="0" parTransId="{A48C07A9-ADDE-4542-8762-7656D689F4AF}" sibTransId="{09FD3421-B8FD-4081-AF00-8854726340C6}"/>
    <dgm:cxn modelId="{CED07742-01DA-4FC6-B99C-9BCF43C6D0C4}" type="presOf" srcId="{C3B3E3B3-7F4C-4AF4-ABAF-D4E6153CE828}" destId="{151F61B4-13B3-412F-A249-6154ADB4233D}" srcOrd="0" destOrd="0" presId="urn:microsoft.com/office/officeart/2005/8/layout/list1"/>
    <dgm:cxn modelId="{0A57EF3D-742B-466F-9768-ED66F1D3F920}" type="presOf" srcId="{A48D9BB4-99AF-4CC5-BE77-0D190CE70FE6}" destId="{D26098AF-92A3-4E81-A163-8DA255A42D61}" srcOrd="1" destOrd="0" presId="urn:microsoft.com/office/officeart/2005/8/layout/list1"/>
    <dgm:cxn modelId="{CDFA420D-CB68-42E5-A2D1-37B270838DB8}" type="presOf" srcId="{A48D9BB4-99AF-4CC5-BE77-0D190CE70FE6}" destId="{75686012-58D0-44EA-AEA9-5DEB1774A920}" srcOrd="0" destOrd="0" presId="urn:microsoft.com/office/officeart/2005/8/layout/list1"/>
    <dgm:cxn modelId="{8C0E4C15-8387-484F-8B78-6DF34A459BCF}" type="presOf" srcId="{C3B3E3B3-7F4C-4AF4-ABAF-D4E6153CE828}" destId="{F03DE957-E9BF-472E-B6E3-899300F0DF41}" srcOrd="1" destOrd="0" presId="urn:microsoft.com/office/officeart/2005/8/layout/list1"/>
    <dgm:cxn modelId="{290F3AD4-0855-46E6-9D0E-D30FA569463A}" srcId="{44F238BD-7BE8-4B61-A9F2-3444BB951C8C}" destId="{64FD24C9-252E-4AF5-9BF0-EE0271CA681D}" srcOrd="0" destOrd="0" parTransId="{465B2923-F7A6-4823-AE1E-6C19C07223B1}" sibTransId="{6FB47F46-436F-462B-9E43-D6DFC79A2405}"/>
    <dgm:cxn modelId="{570C9B85-4816-40C2-9BF8-BF072C5E8424}" srcId="{44F238BD-7BE8-4B61-A9F2-3444BB951C8C}" destId="{C3B3E3B3-7F4C-4AF4-ABAF-D4E6153CE828}" srcOrd="1" destOrd="0" parTransId="{CCD936B5-2E74-4D24-8528-B72C15FA7DA6}" sibTransId="{86505E30-5D5C-486E-9D84-6F7E2AEFDB9C}"/>
    <dgm:cxn modelId="{B51FBC12-5A57-464C-A771-C39D30C6A7B9}" type="presOf" srcId="{44F238BD-7BE8-4B61-A9F2-3444BB951C8C}" destId="{C40C46B9-8D40-4218-A24F-9E1C7E6E3096}" srcOrd="0" destOrd="0" presId="urn:microsoft.com/office/officeart/2005/8/layout/list1"/>
    <dgm:cxn modelId="{61F3B023-B7C9-4E96-AB09-60F5F78A82F9}" type="presParOf" srcId="{C40C46B9-8D40-4218-A24F-9E1C7E6E3096}" destId="{6FAD645E-0898-4C46-922A-B7F85DC61F04}" srcOrd="0" destOrd="0" presId="urn:microsoft.com/office/officeart/2005/8/layout/list1"/>
    <dgm:cxn modelId="{1E308D6B-80B1-46FA-8E45-117BE8FE20A2}" type="presParOf" srcId="{6FAD645E-0898-4C46-922A-B7F85DC61F04}" destId="{2D018218-61C5-4CC1-9719-EDEAAD3AA836}" srcOrd="0" destOrd="0" presId="urn:microsoft.com/office/officeart/2005/8/layout/list1"/>
    <dgm:cxn modelId="{6D5C049F-50C5-4B68-B5E0-50AF7EB6C585}" type="presParOf" srcId="{6FAD645E-0898-4C46-922A-B7F85DC61F04}" destId="{066C4830-1331-4980-B862-02526C90A822}" srcOrd="1" destOrd="0" presId="urn:microsoft.com/office/officeart/2005/8/layout/list1"/>
    <dgm:cxn modelId="{277533B7-C7B7-4A92-9721-52C8ED65BE4E}" type="presParOf" srcId="{C40C46B9-8D40-4218-A24F-9E1C7E6E3096}" destId="{054B9BDF-EB13-46F2-8D49-AB2EF82E13E0}" srcOrd="1" destOrd="0" presId="urn:microsoft.com/office/officeart/2005/8/layout/list1"/>
    <dgm:cxn modelId="{C0BDDC9D-C4E8-4E67-994A-ED2089189F46}" type="presParOf" srcId="{C40C46B9-8D40-4218-A24F-9E1C7E6E3096}" destId="{6BF269DA-A5BA-4C5B-9864-822433F4D471}" srcOrd="2" destOrd="0" presId="urn:microsoft.com/office/officeart/2005/8/layout/list1"/>
    <dgm:cxn modelId="{D33E28E4-BFBE-4921-B0B1-AEF8BF2C498F}" type="presParOf" srcId="{C40C46B9-8D40-4218-A24F-9E1C7E6E3096}" destId="{69F7931A-2258-41E6-A809-98DD6C77CFC5}" srcOrd="3" destOrd="0" presId="urn:microsoft.com/office/officeart/2005/8/layout/list1"/>
    <dgm:cxn modelId="{14B8AA78-65DC-49A5-87C1-C2AFED709CD2}" type="presParOf" srcId="{C40C46B9-8D40-4218-A24F-9E1C7E6E3096}" destId="{A60171B3-1933-485B-AC7D-1FE587803217}" srcOrd="4" destOrd="0" presId="urn:microsoft.com/office/officeart/2005/8/layout/list1"/>
    <dgm:cxn modelId="{9319A352-033A-4A34-84E2-963EE634C12C}" type="presParOf" srcId="{A60171B3-1933-485B-AC7D-1FE587803217}" destId="{151F61B4-13B3-412F-A249-6154ADB4233D}" srcOrd="0" destOrd="0" presId="urn:microsoft.com/office/officeart/2005/8/layout/list1"/>
    <dgm:cxn modelId="{C35115C1-261A-440C-BBC7-B51A8706BF81}" type="presParOf" srcId="{A60171B3-1933-485B-AC7D-1FE587803217}" destId="{F03DE957-E9BF-472E-B6E3-899300F0DF41}" srcOrd="1" destOrd="0" presId="urn:microsoft.com/office/officeart/2005/8/layout/list1"/>
    <dgm:cxn modelId="{E4D6FDA7-21D7-479D-A8E3-93601CB5715A}" type="presParOf" srcId="{C40C46B9-8D40-4218-A24F-9E1C7E6E3096}" destId="{1DB7BFF2-9A0B-4A0D-B210-150BE57109E8}" srcOrd="5" destOrd="0" presId="urn:microsoft.com/office/officeart/2005/8/layout/list1"/>
    <dgm:cxn modelId="{7F517A49-00D6-4002-B990-B19BC8609E2C}" type="presParOf" srcId="{C40C46B9-8D40-4218-A24F-9E1C7E6E3096}" destId="{BF84F80D-F617-449D-AEEE-F8C1C5C2A06A}" srcOrd="6" destOrd="0" presId="urn:microsoft.com/office/officeart/2005/8/layout/list1"/>
    <dgm:cxn modelId="{4D271BF2-F10A-45F4-B32D-0B7D63BD614E}" type="presParOf" srcId="{C40C46B9-8D40-4218-A24F-9E1C7E6E3096}" destId="{68750EA7-F640-451C-B335-7CB0D1D21B05}" srcOrd="7" destOrd="0" presId="urn:microsoft.com/office/officeart/2005/8/layout/list1"/>
    <dgm:cxn modelId="{7231C54B-8E6E-4754-A5E9-A1C978A15342}" type="presParOf" srcId="{C40C46B9-8D40-4218-A24F-9E1C7E6E3096}" destId="{E2701D6A-A6F2-4C9C-BFD5-AAF3C10650CC}" srcOrd="8" destOrd="0" presId="urn:microsoft.com/office/officeart/2005/8/layout/list1"/>
    <dgm:cxn modelId="{930D3ACF-2ED0-4EED-85EA-F004AEBA3915}" type="presParOf" srcId="{E2701D6A-A6F2-4C9C-BFD5-AAF3C10650CC}" destId="{75686012-58D0-44EA-AEA9-5DEB1774A920}" srcOrd="0" destOrd="0" presId="urn:microsoft.com/office/officeart/2005/8/layout/list1"/>
    <dgm:cxn modelId="{96FCA72A-27FE-4407-966D-3603C3C21919}" type="presParOf" srcId="{E2701D6A-A6F2-4C9C-BFD5-AAF3C10650CC}" destId="{D26098AF-92A3-4E81-A163-8DA255A42D61}" srcOrd="1" destOrd="0" presId="urn:microsoft.com/office/officeart/2005/8/layout/list1"/>
    <dgm:cxn modelId="{21CAB6BE-3A09-4608-A122-448376E0A9C5}" type="presParOf" srcId="{C40C46B9-8D40-4218-A24F-9E1C7E6E3096}" destId="{5158989D-0A30-4C6A-9186-0BC99FF181F6}" srcOrd="9" destOrd="0" presId="urn:microsoft.com/office/officeart/2005/8/layout/list1"/>
    <dgm:cxn modelId="{B0DFD5CB-BB8D-4D0C-9B03-E5D68A06B970}" type="presParOf" srcId="{C40C46B9-8D40-4218-A24F-9E1C7E6E3096}" destId="{1F44C828-543E-45EF-8ED1-760E404FE5C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4F238BD-7BE8-4B61-A9F2-3444BB951C8C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4FD24C9-252E-4AF5-9BF0-EE0271CA681D}">
      <dgm:prSet phldrT="[Текст]"/>
      <dgm:spPr/>
      <dgm:t>
        <a:bodyPr/>
        <a:lstStyle/>
        <a:p>
          <a:r>
            <a:rPr lang="ru-RU" dirty="0" smtClean="0"/>
            <a:t>А) 2.05.1945</a:t>
          </a:r>
          <a:endParaRPr lang="ru-RU" dirty="0"/>
        </a:p>
      </dgm:t>
    </dgm:pt>
    <dgm:pt modelId="{465B2923-F7A6-4823-AE1E-6C19C07223B1}" type="parTrans" cxnId="{290F3AD4-0855-46E6-9D0E-D30FA569463A}">
      <dgm:prSet/>
      <dgm:spPr/>
      <dgm:t>
        <a:bodyPr/>
        <a:lstStyle/>
        <a:p>
          <a:endParaRPr lang="ru-RU"/>
        </a:p>
      </dgm:t>
    </dgm:pt>
    <dgm:pt modelId="{6FB47F46-436F-462B-9E43-D6DFC79A2405}" type="sibTrans" cxnId="{290F3AD4-0855-46E6-9D0E-D30FA569463A}">
      <dgm:prSet/>
      <dgm:spPr/>
      <dgm:t>
        <a:bodyPr/>
        <a:lstStyle/>
        <a:p>
          <a:endParaRPr lang="ru-RU"/>
        </a:p>
      </dgm:t>
    </dgm:pt>
    <dgm:pt modelId="{C3B3E3B3-7F4C-4AF4-ABAF-D4E6153CE828}">
      <dgm:prSet phldrT="[Текст]"/>
      <dgm:spPr/>
      <dgm:t>
        <a:bodyPr/>
        <a:lstStyle/>
        <a:p>
          <a:r>
            <a:rPr lang="ru-RU" dirty="0" smtClean="0"/>
            <a:t>Б) (8) 9.05.1945</a:t>
          </a:r>
          <a:endParaRPr lang="ru-RU" dirty="0"/>
        </a:p>
      </dgm:t>
    </dgm:pt>
    <dgm:pt modelId="{CCD936B5-2E74-4D24-8528-B72C15FA7DA6}" type="parTrans" cxnId="{570C9B85-4816-40C2-9BF8-BF072C5E8424}">
      <dgm:prSet/>
      <dgm:spPr/>
      <dgm:t>
        <a:bodyPr/>
        <a:lstStyle/>
        <a:p>
          <a:endParaRPr lang="ru-RU"/>
        </a:p>
      </dgm:t>
    </dgm:pt>
    <dgm:pt modelId="{86505E30-5D5C-486E-9D84-6F7E2AEFDB9C}" type="sibTrans" cxnId="{570C9B85-4816-40C2-9BF8-BF072C5E8424}">
      <dgm:prSet/>
      <dgm:spPr/>
      <dgm:t>
        <a:bodyPr/>
        <a:lstStyle/>
        <a:p>
          <a:endParaRPr lang="ru-RU"/>
        </a:p>
      </dgm:t>
    </dgm:pt>
    <dgm:pt modelId="{A48D9BB4-99AF-4CC5-BE77-0D190CE70FE6}">
      <dgm:prSet phldrT="[Текст]"/>
      <dgm:spPr/>
      <dgm:t>
        <a:bodyPr/>
        <a:lstStyle/>
        <a:p>
          <a:r>
            <a:rPr lang="ru-RU" dirty="0" smtClean="0"/>
            <a:t>В) 30.06.1945</a:t>
          </a:r>
          <a:endParaRPr lang="ru-RU" dirty="0"/>
        </a:p>
      </dgm:t>
    </dgm:pt>
    <dgm:pt modelId="{A48C07A9-ADDE-4542-8762-7656D689F4AF}" type="parTrans" cxnId="{DC7949C2-1797-47E1-927A-3D5586B82825}">
      <dgm:prSet/>
      <dgm:spPr/>
      <dgm:t>
        <a:bodyPr/>
        <a:lstStyle/>
        <a:p>
          <a:endParaRPr lang="ru-RU"/>
        </a:p>
      </dgm:t>
    </dgm:pt>
    <dgm:pt modelId="{09FD3421-B8FD-4081-AF00-8854726340C6}" type="sibTrans" cxnId="{DC7949C2-1797-47E1-927A-3D5586B82825}">
      <dgm:prSet/>
      <dgm:spPr/>
      <dgm:t>
        <a:bodyPr/>
        <a:lstStyle/>
        <a:p>
          <a:endParaRPr lang="ru-RU"/>
        </a:p>
      </dgm:t>
    </dgm:pt>
    <dgm:pt modelId="{C40C46B9-8D40-4218-A24F-9E1C7E6E3096}" type="pres">
      <dgm:prSet presAssocID="{44F238BD-7BE8-4B61-A9F2-3444BB951C8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AD645E-0898-4C46-922A-B7F85DC61F04}" type="pres">
      <dgm:prSet presAssocID="{64FD24C9-252E-4AF5-9BF0-EE0271CA681D}" presName="parentLin" presStyleCnt="0"/>
      <dgm:spPr/>
    </dgm:pt>
    <dgm:pt modelId="{2D018218-61C5-4CC1-9719-EDEAAD3AA836}" type="pres">
      <dgm:prSet presAssocID="{64FD24C9-252E-4AF5-9BF0-EE0271CA681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66C4830-1331-4980-B862-02526C90A822}" type="pres">
      <dgm:prSet presAssocID="{64FD24C9-252E-4AF5-9BF0-EE0271CA681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4B9BDF-EB13-46F2-8D49-AB2EF82E13E0}" type="pres">
      <dgm:prSet presAssocID="{64FD24C9-252E-4AF5-9BF0-EE0271CA681D}" presName="negativeSpace" presStyleCnt="0"/>
      <dgm:spPr/>
    </dgm:pt>
    <dgm:pt modelId="{6BF269DA-A5BA-4C5B-9864-822433F4D471}" type="pres">
      <dgm:prSet presAssocID="{64FD24C9-252E-4AF5-9BF0-EE0271CA681D}" presName="childText" presStyleLbl="conFgAcc1" presStyleIdx="0" presStyleCnt="3">
        <dgm:presLayoutVars>
          <dgm:bulletEnabled val="1"/>
        </dgm:presLayoutVars>
      </dgm:prSet>
      <dgm:spPr/>
    </dgm:pt>
    <dgm:pt modelId="{69F7931A-2258-41E6-A809-98DD6C77CFC5}" type="pres">
      <dgm:prSet presAssocID="{6FB47F46-436F-462B-9E43-D6DFC79A2405}" presName="spaceBetweenRectangles" presStyleCnt="0"/>
      <dgm:spPr/>
    </dgm:pt>
    <dgm:pt modelId="{A60171B3-1933-485B-AC7D-1FE587803217}" type="pres">
      <dgm:prSet presAssocID="{C3B3E3B3-7F4C-4AF4-ABAF-D4E6153CE828}" presName="parentLin" presStyleCnt="0"/>
      <dgm:spPr/>
    </dgm:pt>
    <dgm:pt modelId="{151F61B4-13B3-412F-A249-6154ADB4233D}" type="pres">
      <dgm:prSet presAssocID="{C3B3E3B3-7F4C-4AF4-ABAF-D4E6153CE82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03DE957-E9BF-472E-B6E3-899300F0DF41}" type="pres">
      <dgm:prSet presAssocID="{C3B3E3B3-7F4C-4AF4-ABAF-D4E6153CE82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B7BFF2-9A0B-4A0D-B210-150BE57109E8}" type="pres">
      <dgm:prSet presAssocID="{C3B3E3B3-7F4C-4AF4-ABAF-D4E6153CE828}" presName="negativeSpace" presStyleCnt="0"/>
      <dgm:spPr/>
    </dgm:pt>
    <dgm:pt modelId="{BF84F80D-F617-449D-AEEE-F8C1C5C2A06A}" type="pres">
      <dgm:prSet presAssocID="{C3B3E3B3-7F4C-4AF4-ABAF-D4E6153CE828}" presName="childText" presStyleLbl="conFgAcc1" presStyleIdx="1" presStyleCnt="3">
        <dgm:presLayoutVars>
          <dgm:bulletEnabled val="1"/>
        </dgm:presLayoutVars>
      </dgm:prSet>
      <dgm:spPr/>
    </dgm:pt>
    <dgm:pt modelId="{68750EA7-F640-451C-B335-7CB0D1D21B05}" type="pres">
      <dgm:prSet presAssocID="{86505E30-5D5C-486E-9D84-6F7E2AEFDB9C}" presName="spaceBetweenRectangles" presStyleCnt="0"/>
      <dgm:spPr/>
    </dgm:pt>
    <dgm:pt modelId="{E2701D6A-A6F2-4C9C-BFD5-AAF3C10650CC}" type="pres">
      <dgm:prSet presAssocID="{A48D9BB4-99AF-4CC5-BE77-0D190CE70FE6}" presName="parentLin" presStyleCnt="0"/>
      <dgm:spPr/>
    </dgm:pt>
    <dgm:pt modelId="{75686012-58D0-44EA-AEA9-5DEB1774A920}" type="pres">
      <dgm:prSet presAssocID="{A48D9BB4-99AF-4CC5-BE77-0D190CE70FE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D26098AF-92A3-4E81-A163-8DA255A42D61}" type="pres">
      <dgm:prSet presAssocID="{A48D9BB4-99AF-4CC5-BE77-0D190CE70FE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58989D-0A30-4C6A-9186-0BC99FF181F6}" type="pres">
      <dgm:prSet presAssocID="{A48D9BB4-99AF-4CC5-BE77-0D190CE70FE6}" presName="negativeSpace" presStyleCnt="0"/>
      <dgm:spPr/>
    </dgm:pt>
    <dgm:pt modelId="{1F44C828-543E-45EF-8ED1-760E404FE5C3}" type="pres">
      <dgm:prSet presAssocID="{A48D9BB4-99AF-4CC5-BE77-0D190CE70FE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4E6AB8A-FFBA-4046-B2FC-AF921944A0CC}" type="presOf" srcId="{C3B3E3B3-7F4C-4AF4-ABAF-D4E6153CE828}" destId="{F03DE957-E9BF-472E-B6E3-899300F0DF41}" srcOrd="1" destOrd="0" presId="urn:microsoft.com/office/officeart/2005/8/layout/list1"/>
    <dgm:cxn modelId="{806104AA-E87C-4367-8332-969446BE5489}" type="presOf" srcId="{A48D9BB4-99AF-4CC5-BE77-0D190CE70FE6}" destId="{D26098AF-92A3-4E81-A163-8DA255A42D61}" srcOrd="1" destOrd="0" presId="urn:microsoft.com/office/officeart/2005/8/layout/list1"/>
    <dgm:cxn modelId="{45E1B7EC-FC1C-4BC2-87F8-ACD45DBDED60}" type="presOf" srcId="{64FD24C9-252E-4AF5-9BF0-EE0271CA681D}" destId="{2D018218-61C5-4CC1-9719-EDEAAD3AA836}" srcOrd="0" destOrd="0" presId="urn:microsoft.com/office/officeart/2005/8/layout/list1"/>
    <dgm:cxn modelId="{891B1910-6378-48DD-BE08-41855D3D4A9B}" type="presOf" srcId="{C3B3E3B3-7F4C-4AF4-ABAF-D4E6153CE828}" destId="{151F61B4-13B3-412F-A249-6154ADB4233D}" srcOrd="0" destOrd="0" presId="urn:microsoft.com/office/officeart/2005/8/layout/list1"/>
    <dgm:cxn modelId="{4D025856-8333-4FAD-A00E-87569464C9CB}" type="presOf" srcId="{A48D9BB4-99AF-4CC5-BE77-0D190CE70FE6}" destId="{75686012-58D0-44EA-AEA9-5DEB1774A920}" srcOrd="0" destOrd="0" presId="urn:microsoft.com/office/officeart/2005/8/layout/list1"/>
    <dgm:cxn modelId="{DC7949C2-1797-47E1-927A-3D5586B82825}" srcId="{44F238BD-7BE8-4B61-A9F2-3444BB951C8C}" destId="{A48D9BB4-99AF-4CC5-BE77-0D190CE70FE6}" srcOrd="2" destOrd="0" parTransId="{A48C07A9-ADDE-4542-8762-7656D689F4AF}" sibTransId="{09FD3421-B8FD-4081-AF00-8854726340C6}"/>
    <dgm:cxn modelId="{882E046A-86A0-4FC9-AD49-3CC097E3AFA5}" type="presOf" srcId="{64FD24C9-252E-4AF5-9BF0-EE0271CA681D}" destId="{066C4830-1331-4980-B862-02526C90A822}" srcOrd="1" destOrd="0" presId="urn:microsoft.com/office/officeart/2005/8/layout/list1"/>
    <dgm:cxn modelId="{290F3AD4-0855-46E6-9D0E-D30FA569463A}" srcId="{44F238BD-7BE8-4B61-A9F2-3444BB951C8C}" destId="{64FD24C9-252E-4AF5-9BF0-EE0271CA681D}" srcOrd="0" destOrd="0" parTransId="{465B2923-F7A6-4823-AE1E-6C19C07223B1}" sibTransId="{6FB47F46-436F-462B-9E43-D6DFC79A2405}"/>
    <dgm:cxn modelId="{743B0992-5315-4B6B-84A5-2C7A07F276D2}" type="presOf" srcId="{44F238BD-7BE8-4B61-A9F2-3444BB951C8C}" destId="{C40C46B9-8D40-4218-A24F-9E1C7E6E3096}" srcOrd="0" destOrd="0" presId="urn:microsoft.com/office/officeart/2005/8/layout/list1"/>
    <dgm:cxn modelId="{570C9B85-4816-40C2-9BF8-BF072C5E8424}" srcId="{44F238BD-7BE8-4B61-A9F2-3444BB951C8C}" destId="{C3B3E3B3-7F4C-4AF4-ABAF-D4E6153CE828}" srcOrd="1" destOrd="0" parTransId="{CCD936B5-2E74-4D24-8528-B72C15FA7DA6}" sibTransId="{86505E30-5D5C-486E-9D84-6F7E2AEFDB9C}"/>
    <dgm:cxn modelId="{CC362EC9-3D9D-4C67-8E58-FB254B240DF4}" type="presParOf" srcId="{C40C46B9-8D40-4218-A24F-9E1C7E6E3096}" destId="{6FAD645E-0898-4C46-922A-B7F85DC61F04}" srcOrd="0" destOrd="0" presId="urn:microsoft.com/office/officeart/2005/8/layout/list1"/>
    <dgm:cxn modelId="{09BBCEA8-F8EC-41A4-8E4E-AB370B36F4B2}" type="presParOf" srcId="{6FAD645E-0898-4C46-922A-B7F85DC61F04}" destId="{2D018218-61C5-4CC1-9719-EDEAAD3AA836}" srcOrd="0" destOrd="0" presId="urn:microsoft.com/office/officeart/2005/8/layout/list1"/>
    <dgm:cxn modelId="{5A696E7E-6FD2-4B93-B5DA-8C9AFBE2D341}" type="presParOf" srcId="{6FAD645E-0898-4C46-922A-B7F85DC61F04}" destId="{066C4830-1331-4980-B862-02526C90A822}" srcOrd="1" destOrd="0" presId="urn:microsoft.com/office/officeart/2005/8/layout/list1"/>
    <dgm:cxn modelId="{188AF783-4998-454B-AA17-6EF6EF8112E6}" type="presParOf" srcId="{C40C46B9-8D40-4218-A24F-9E1C7E6E3096}" destId="{054B9BDF-EB13-46F2-8D49-AB2EF82E13E0}" srcOrd="1" destOrd="0" presId="urn:microsoft.com/office/officeart/2005/8/layout/list1"/>
    <dgm:cxn modelId="{96A37BBF-F6E0-4D9C-9917-EC2C3352C6C1}" type="presParOf" srcId="{C40C46B9-8D40-4218-A24F-9E1C7E6E3096}" destId="{6BF269DA-A5BA-4C5B-9864-822433F4D471}" srcOrd="2" destOrd="0" presId="urn:microsoft.com/office/officeart/2005/8/layout/list1"/>
    <dgm:cxn modelId="{D49BDF4F-7826-4F0C-86C9-0242B9C6F9C2}" type="presParOf" srcId="{C40C46B9-8D40-4218-A24F-9E1C7E6E3096}" destId="{69F7931A-2258-41E6-A809-98DD6C77CFC5}" srcOrd="3" destOrd="0" presId="urn:microsoft.com/office/officeart/2005/8/layout/list1"/>
    <dgm:cxn modelId="{238CA3EE-B7B5-4984-ABD8-5A8FDC9CED70}" type="presParOf" srcId="{C40C46B9-8D40-4218-A24F-9E1C7E6E3096}" destId="{A60171B3-1933-485B-AC7D-1FE587803217}" srcOrd="4" destOrd="0" presId="urn:microsoft.com/office/officeart/2005/8/layout/list1"/>
    <dgm:cxn modelId="{FAC3CB68-150D-476B-BEFB-3ECDB0E5499B}" type="presParOf" srcId="{A60171B3-1933-485B-AC7D-1FE587803217}" destId="{151F61B4-13B3-412F-A249-6154ADB4233D}" srcOrd="0" destOrd="0" presId="urn:microsoft.com/office/officeart/2005/8/layout/list1"/>
    <dgm:cxn modelId="{86F076D9-D766-4C57-A9AC-E0B22673EAFE}" type="presParOf" srcId="{A60171B3-1933-485B-AC7D-1FE587803217}" destId="{F03DE957-E9BF-472E-B6E3-899300F0DF41}" srcOrd="1" destOrd="0" presId="urn:microsoft.com/office/officeart/2005/8/layout/list1"/>
    <dgm:cxn modelId="{85DF102D-B827-4F9F-A278-ED359D0C077E}" type="presParOf" srcId="{C40C46B9-8D40-4218-A24F-9E1C7E6E3096}" destId="{1DB7BFF2-9A0B-4A0D-B210-150BE57109E8}" srcOrd="5" destOrd="0" presId="urn:microsoft.com/office/officeart/2005/8/layout/list1"/>
    <dgm:cxn modelId="{9243E8CB-EB68-44E4-8D33-B55D1E3A0D6F}" type="presParOf" srcId="{C40C46B9-8D40-4218-A24F-9E1C7E6E3096}" destId="{BF84F80D-F617-449D-AEEE-F8C1C5C2A06A}" srcOrd="6" destOrd="0" presId="urn:microsoft.com/office/officeart/2005/8/layout/list1"/>
    <dgm:cxn modelId="{981DA165-0C7C-43E3-8FA7-1416275C96F3}" type="presParOf" srcId="{C40C46B9-8D40-4218-A24F-9E1C7E6E3096}" destId="{68750EA7-F640-451C-B335-7CB0D1D21B05}" srcOrd="7" destOrd="0" presId="urn:microsoft.com/office/officeart/2005/8/layout/list1"/>
    <dgm:cxn modelId="{34D33988-9EE9-401D-B121-17726A938165}" type="presParOf" srcId="{C40C46B9-8D40-4218-A24F-9E1C7E6E3096}" destId="{E2701D6A-A6F2-4C9C-BFD5-AAF3C10650CC}" srcOrd="8" destOrd="0" presId="urn:microsoft.com/office/officeart/2005/8/layout/list1"/>
    <dgm:cxn modelId="{E38608A0-12B5-425C-8E81-2B34CFB2E770}" type="presParOf" srcId="{E2701D6A-A6F2-4C9C-BFD5-AAF3C10650CC}" destId="{75686012-58D0-44EA-AEA9-5DEB1774A920}" srcOrd="0" destOrd="0" presId="urn:microsoft.com/office/officeart/2005/8/layout/list1"/>
    <dgm:cxn modelId="{CDAE5F27-6A6D-4728-B358-D006A0265FA3}" type="presParOf" srcId="{E2701D6A-A6F2-4C9C-BFD5-AAF3C10650CC}" destId="{D26098AF-92A3-4E81-A163-8DA255A42D61}" srcOrd="1" destOrd="0" presId="urn:microsoft.com/office/officeart/2005/8/layout/list1"/>
    <dgm:cxn modelId="{E2E66EFD-A7DB-4926-91F7-2B883B549F06}" type="presParOf" srcId="{C40C46B9-8D40-4218-A24F-9E1C7E6E3096}" destId="{5158989D-0A30-4C6A-9186-0BC99FF181F6}" srcOrd="9" destOrd="0" presId="urn:microsoft.com/office/officeart/2005/8/layout/list1"/>
    <dgm:cxn modelId="{7CF77168-F29B-465C-8C3D-C4898277B748}" type="presParOf" srcId="{C40C46B9-8D40-4218-A24F-9E1C7E6E3096}" destId="{1F44C828-543E-45EF-8ED1-760E404FE5C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F269DA-A5BA-4C5B-9864-822433F4D471}">
      <dsp:nvSpPr>
        <dsp:cNvPr id="0" name=""/>
        <dsp:cNvSpPr/>
      </dsp:nvSpPr>
      <dsp:spPr>
        <a:xfrm>
          <a:off x="0" y="401265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6C4830-1331-4980-B862-02526C90A822}">
      <dsp:nvSpPr>
        <dsp:cNvPr id="0" name=""/>
        <dsp:cNvSpPr/>
      </dsp:nvSpPr>
      <dsp:spPr>
        <a:xfrm>
          <a:off x="411480" y="61785"/>
          <a:ext cx="5760720" cy="678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А) 22.07. 1939 по 8.05.1945</a:t>
          </a:r>
          <a:endParaRPr lang="ru-RU" sz="2300" kern="1200" dirty="0"/>
        </a:p>
      </dsp:txBody>
      <dsp:txXfrm>
        <a:off x="411480" y="61785"/>
        <a:ext cx="5760720" cy="678960"/>
      </dsp:txXfrm>
    </dsp:sp>
    <dsp:sp modelId="{BF84F80D-F617-449D-AEEE-F8C1C5C2A06A}">
      <dsp:nvSpPr>
        <dsp:cNvPr id="0" name=""/>
        <dsp:cNvSpPr/>
      </dsp:nvSpPr>
      <dsp:spPr>
        <a:xfrm>
          <a:off x="0" y="1444545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-4533601"/>
              <a:satOff val="2618"/>
              <a:lumOff val="-48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3DE957-E9BF-472E-B6E3-899300F0DF41}">
      <dsp:nvSpPr>
        <dsp:cNvPr id="0" name=""/>
        <dsp:cNvSpPr/>
      </dsp:nvSpPr>
      <dsp:spPr>
        <a:xfrm>
          <a:off x="1114394" y="1074987"/>
          <a:ext cx="5760720" cy="678960"/>
        </a:xfrm>
        <a:prstGeom prst="roundRect">
          <a:avLst/>
        </a:prstGeom>
        <a:solidFill>
          <a:schemeClr val="accent2">
            <a:hueOff val="-4533601"/>
            <a:satOff val="2618"/>
            <a:lumOff val="-4804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Б) 22.07.1941 по 9.05.1945 </a:t>
          </a:r>
          <a:endParaRPr lang="ru-RU" sz="2300" kern="1200" dirty="0"/>
        </a:p>
      </dsp:txBody>
      <dsp:txXfrm>
        <a:off x="1114394" y="1074987"/>
        <a:ext cx="5760720" cy="678960"/>
      </dsp:txXfrm>
    </dsp:sp>
    <dsp:sp modelId="{1F44C828-543E-45EF-8ED1-760E404FE5C3}">
      <dsp:nvSpPr>
        <dsp:cNvPr id="0" name=""/>
        <dsp:cNvSpPr/>
      </dsp:nvSpPr>
      <dsp:spPr>
        <a:xfrm>
          <a:off x="0" y="2487825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-9067202"/>
              <a:satOff val="5236"/>
              <a:lumOff val="-96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6098AF-92A3-4E81-A163-8DA255A42D61}">
      <dsp:nvSpPr>
        <dsp:cNvPr id="0" name=""/>
        <dsp:cNvSpPr/>
      </dsp:nvSpPr>
      <dsp:spPr>
        <a:xfrm>
          <a:off x="411480" y="2148345"/>
          <a:ext cx="5760720" cy="678960"/>
        </a:xfrm>
        <a:prstGeom prst="roundRect">
          <a:avLst/>
        </a:prstGeom>
        <a:solidFill>
          <a:schemeClr val="accent2">
            <a:hueOff val="-9067202"/>
            <a:satOff val="5236"/>
            <a:lumOff val="-9607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В) 5.05.1941 по 5.06.1945</a:t>
          </a:r>
          <a:endParaRPr lang="ru-RU" sz="2300" kern="1200" dirty="0"/>
        </a:p>
      </dsp:txBody>
      <dsp:txXfrm>
        <a:off x="411480" y="2148345"/>
        <a:ext cx="5760720" cy="67896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F269DA-A5BA-4C5B-9864-822433F4D471}">
      <dsp:nvSpPr>
        <dsp:cNvPr id="0" name=""/>
        <dsp:cNvSpPr/>
      </dsp:nvSpPr>
      <dsp:spPr>
        <a:xfrm>
          <a:off x="0" y="949285"/>
          <a:ext cx="8229600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6C4830-1331-4980-B862-02526C90A822}">
      <dsp:nvSpPr>
        <dsp:cNvPr id="0" name=""/>
        <dsp:cNvSpPr/>
      </dsp:nvSpPr>
      <dsp:spPr>
        <a:xfrm>
          <a:off x="400024" y="217734"/>
          <a:ext cx="6069149" cy="87745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А) невозможность переброски немецких армий « Север»для взятия Москвы</a:t>
          </a:r>
          <a:endParaRPr lang="ru-RU" sz="1800" kern="1200" dirty="0"/>
        </a:p>
      </dsp:txBody>
      <dsp:txXfrm>
        <a:off x="400024" y="217734"/>
        <a:ext cx="6069149" cy="877459"/>
      </dsp:txXfrm>
    </dsp:sp>
    <dsp:sp modelId="{BF84F80D-F617-449D-AEEE-F8C1C5C2A06A}">
      <dsp:nvSpPr>
        <dsp:cNvPr id="0" name=""/>
        <dsp:cNvSpPr/>
      </dsp:nvSpPr>
      <dsp:spPr>
        <a:xfrm>
          <a:off x="0" y="1812330"/>
          <a:ext cx="8229600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-4533601"/>
              <a:satOff val="2618"/>
              <a:lumOff val="-48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3DE957-E9BF-472E-B6E3-899300F0DF41}">
      <dsp:nvSpPr>
        <dsp:cNvPr id="0" name=""/>
        <dsp:cNvSpPr/>
      </dsp:nvSpPr>
      <dsp:spPr>
        <a:xfrm>
          <a:off x="257149" y="1289304"/>
          <a:ext cx="5897820" cy="752165"/>
        </a:xfrm>
        <a:prstGeom prst="roundRect">
          <a:avLst/>
        </a:prstGeom>
        <a:solidFill>
          <a:schemeClr val="accent2">
            <a:hueOff val="-4533601"/>
            <a:satOff val="2618"/>
            <a:lumOff val="-4804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Б)открытие второго фронта в Европе</a:t>
          </a:r>
          <a:endParaRPr lang="ru-RU" sz="1800" kern="1200" dirty="0"/>
        </a:p>
      </dsp:txBody>
      <dsp:txXfrm>
        <a:off x="257149" y="1289304"/>
        <a:ext cx="5897820" cy="752165"/>
      </dsp:txXfrm>
    </dsp:sp>
    <dsp:sp modelId="{1F44C828-543E-45EF-8ED1-760E404FE5C3}">
      <dsp:nvSpPr>
        <dsp:cNvPr id="0" name=""/>
        <dsp:cNvSpPr/>
      </dsp:nvSpPr>
      <dsp:spPr>
        <a:xfrm>
          <a:off x="0" y="2777665"/>
          <a:ext cx="8229600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-9067202"/>
              <a:satOff val="5236"/>
              <a:lumOff val="-96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6098AF-92A3-4E81-A163-8DA255A42D61}">
      <dsp:nvSpPr>
        <dsp:cNvPr id="0" name=""/>
        <dsp:cNvSpPr/>
      </dsp:nvSpPr>
      <dsp:spPr>
        <a:xfrm>
          <a:off x="328587" y="2094478"/>
          <a:ext cx="5897820" cy="854454"/>
        </a:xfrm>
        <a:prstGeom prst="roundRect">
          <a:avLst/>
        </a:prstGeom>
        <a:solidFill>
          <a:schemeClr val="accent2">
            <a:hueOff val="-9067202"/>
            <a:satOff val="5236"/>
            <a:lumOff val="-9607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В)отказ Японии вступать в войну против СССР</a:t>
          </a:r>
          <a:endParaRPr lang="ru-RU" sz="1800" kern="1200" dirty="0"/>
        </a:p>
      </dsp:txBody>
      <dsp:txXfrm>
        <a:off x="328587" y="2094478"/>
        <a:ext cx="5897820" cy="854454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F269DA-A5BA-4C5B-9864-822433F4D471}">
      <dsp:nvSpPr>
        <dsp:cNvPr id="0" name=""/>
        <dsp:cNvSpPr/>
      </dsp:nvSpPr>
      <dsp:spPr>
        <a:xfrm>
          <a:off x="0" y="401265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6C4830-1331-4980-B862-02526C90A822}">
      <dsp:nvSpPr>
        <dsp:cNvPr id="0" name=""/>
        <dsp:cNvSpPr/>
      </dsp:nvSpPr>
      <dsp:spPr>
        <a:xfrm>
          <a:off x="411480" y="61785"/>
          <a:ext cx="5760720" cy="678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А) 17.07.1942</a:t>
          </a:r>
          <a:endParaRPr lang="ru-RU" sz="2300" kern="1200" dirty="0"/>
        </a:p>
      </dsp:txBody>
      <dsp:txXfrm>
        <a:off x="411480" y="61785"/>
        <a:ext cx="5760720" cy="678960"/>
      </dsp:txXfrm>
    </dsp:sp>
    <dsp:sp modelId="{BF84F80D-F617-449D-AEEE-F8C1C5C2A06A}">
      <dsp:nvSpPr>
        <dsp:cNvPr id="0" name=""/>
        <dsp:cNvSpPr/>
      </dsp:nvSpPr>
      <dsp:spPr>
        <a:xfrm>
          <a:off x="0" y="1444545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-4533601"/>
              <a:satOff val="2618"/>
              <a:lumOff val="-48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3DE957-E9BF-472E-B6E3-899300F0DF41}">
      <dsp:nvSpPr>
        <dsp:cNvPr id="0" name=""/>
        <dsp:cNvSpPr/>
      </dsp:nvSpPr>
      <dsp:spPr>
        <a:xfrm>
          <a:off x="411480" y="1105065"/>
          <a:ext cx="5760720" cy="678960"/>
        </a:xfrm>
        <a:prstGeom prst="roundRect">
          <a:avLst/>
        </a:prstGeom>
        <a:solidFill>
          <a:schemeClr val="accent2">
            <a:hueOff val="-4533601"/>
            <a:satOff val="2618"/>
            <a:lumOff val="-4804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Б) 17.08. 1942</a:t>
          </a:r>
          <a:endParaRPr lang="ru-RU" sz="2300" kern="1200" dirty="0"/>
        </a:p>
      </dsp:txBody>
      <dsp:txXfrm>
        <a:off x="411480" y="1105065"/>
        <a:ext cx="5760720" cy="678960"/>
      </dsp:txXfrm>
    </dsp:sp>
    <dsp:sp modelId="{1F44C828-543E-45EF-8ED1-760E404FE5C3}">
      <dsp:nvSpPr>
        <dsp:cNvPr id="0" name=""/>
        <dsp:cNvSpPr/>
      </dsp:nvSpPr>
      <dsp:spPr>
        <a:xfrm>
          <a:off x="0" y="2487825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-9067202"/>
              <a:satOff val="5236"/>
              <a:lumOff val="-96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6098AF-92A3-4E81-A163-8DA255A42D61}">
      <dsp:nvSpPr>
        <dsp:cNvPr id="0" name=""/>
        <dsp:cNvSpPr/>
      </dsp:nvSpPr>
      <dsp:spPr>
        <a:xfrm>
          <a:off x="411480" y="2148345"/>
          <a:ext cx="5760720" cy="678960"/>
        </a:xfrm>
        <a:prstGeom prst="roundRect">
          <a:avLst/>
        </a:prstGeom>
        <a:solidFill>
          <a:schemeClr val="accent2">
            <a:hueOff val="-9067202"/>
            <a:satOff val="5236"/>
            <a:lumOff val="-9607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В) 21.09.1943</a:t>
          </a:r>
          <a:endParaRPr lang="ru-RU" sz="2300" kern="1200" dirty="0"/>
        </a:p>
      </dsp:txBody>
      <dsp:txXfrm>
        <a:off x="411480" y="2148345"/>
        <a:ext cx="5760720" cy="67896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F269DA-A5BA-4C5B-9864-822433F4D471}">
      <dsp:nvSpPr>
        <dsp:cNvPr id="0" name=""/>
        <dsp:cNvSpPr/>
      </dsp:nvSpPr>
      <dsp:spPr>
        <a:xfrm>
          <a:off x="0" y="401265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6C4830-1331-4980-B862-02526C90A822}">
      <dsp:nvSpPr>
        <dsp:cNvPr id="0" name=""/>
        <dsp:cNvSpPr/>
      </dsp:nvSpPr>
      <dsp:spPr>
        <a:xfrm>
          <a:off x="400024" y="74855"/>
          <a:ext cx="5760720" cy="678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А) Сталинградской битвы</a:t>
          </a:r>
          <a:endParaRPr lang="ru-RU" sz="2300" kern="1200" dirty="0"/>
        </a:p>
      </dsp:txBody>
      <dsp:txXfrm>
        <a:off x="400024" y="74855"/>
        <a:ext cx="5760720" cy="678960"/>
      </dsp:txXfrm>
    </dsp:sp>
    <dsp:sp modelId="{BF84F80D-F617-449D-AEEE-F8C1C5C2A06A}">
      <dsp:nvSpPr>
        <dsp:cNvPr id="0" name=""/>
        <dsp:cNvSpPr/>
      </dsp:nvSpPr>
      <dsp:spPr>
        <a:xfrm>
          <a:off x="0" y="1444545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-4533601"/>
              <a:satOff val="2618"/>
              <a:lumOff val="-48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3DE957-E9BF-472E-B6E3-899300F0DF41}">
      <dsp:nvSpPr>
        <dsp:cNvPr id="0" name=""/>
        <dsp:cNvSpPr/>
      </dsp:nvSpPr>
      <dsp:spPr>
        <a:xfrm>
          <a:off x="411480" y="1105065"/>
          <a:ext cx="5760720" cy="678960"/>
        </a:xfrm>
        <a:prstGeom prst="roundRect">
          <a:avLst/>
        </a:prstGeom>
        <a:solidFill>
          <a:schemeClr val="accent2">
            <a:hueOff val="-4533601"/>
            <a:satOff val="2618"/>
            <a:lumOff val="-4804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Б) Битвы за Москву</a:t>
          </a:r>
          <a:endParaRPr lang="ru-RU" sz="2300" kern="1200" dirty="0"/>
        </a:p>
      </dsp:txBody>
      <dsp:txXfrm>
        <a:off x="411480" y="1105065"/>
        <a:ext cx="5760720" cy="678960"/>
      </dsp:txXfrm>
    </dsp:sp>
    <dsp:sp modelId="{1F44C828-543E-45EF-8ED1-760E404FE5C3}">
      <dsp:nvSpPr>
        <dsp:cNvPr id="0" name=""/>
        <dsp:cNvSpPr/>
      </dsp:nvSpPr>
      <dsp:spPr>
        <a:xfrm>
          <a:off x="0" y="2487825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-9067202"/>
              <a:satOff val="5236"/>
              <a:lumOff val="-96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6098AF-92A3-4E81-A163-8DA255A42D61}">
      <dsp:nvSpPr>
        <dsp:cNvPr id="0" name=""/>
        <dsp:cNvSpPr/>
      </dsp:nvSpPr>
      <dsp:spPr>
        <a:xfrm>
          <a:off x="411480" y="2148345"/>
          <a:ext cx="5760720" cy="678960"/>
        </a:xfrm>
        <a:prstGeom prst="roundRect">
          <a:avLst/>
        </a:prstGeom>
        <a:solidFill>
          <a:schemeClr val="accent2">
            <a:hueOff val="-9067202"/>
            <a:satOff val="5236"/>
            <a:lumOff val="-9607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В) сражение под Прохоровкой</a:t>
          </a:r>
          <a:endParaRPr lang="ru-RU" sz="2300" kern="1200" dirty="0"/>
        </a:p>
      </dsp:txBody>
      <dsp:txXfrm>
        <a:off x="411480" y="2148345"/>
        <a:ext cx="5760720" cy="678960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F269DA-A5BA-4C5B-9864-822433F4D471}">
      <dsp:nvSpPr>
        <dsp:cNvPr id="0" name=""/>
        <dsp:cNvSpPr/>
      </dsp:nvSpPr>
      <dsp:spPr>
        <a:xfrm>
          <a:off x="0" y="654165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6C4830-1331-4980-B862-02526C90A822}">
      <dsp:nvSpPr>
        <dsp:cNvPr id="0" name=""/>
        <dsp:cNvSpPr/>
      </dsp:nvSpPr>
      <dsp:spPr>
        <a:xfrm>
          <a:off x="411480" y="388485"/>
          <a:ext cx="5760720" cy="5313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А) численный перевес советских войск</a:t>
          </a:r>
          <a:endParaRPr lang="ru-RU" sz="1800" kern="1200" dirty="0"/>
        </a:p>
      </dsp:txBody>
      <dsp:txXfrm>
        <a:off x="411480" y="388485"/>
        <a:ext cx="5760720" cy="531360"/>
      </dsp:txXfrm>
    </dsp:sp>
    <dsp:sp modelId="{BF84F80D-F617-449D-AEEE-F8C1C5C2A06A}">
      <dsp:nvSpPr>
        <dsp:cNvPr id="0" name=""/>
        <dsp:cNvSpPr/>
      </dsp:nvSpPr>
      <dsp:spPr>
        <a:xfrm>
          <a:off x="0" y="1470645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-4533601"/>
              <a:satOff val="2618"/>
              <a:lumOff val="-48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3DE957-E9BF-472E-B6E3-899300F0DF41}">
      <dsp:nvSpPr>
        <dsp:cNvPr id="0" name=""/>
        <dsp:cNvSpPr/>
      </dsp:nvSpPr>
      <dsp:spPr>
        <a:xfrm>
          <a:off x="411480" y="1204965"/>
          <a:ext cx="5760720" cy="531360"/>
        </a:xfrm>
        <a:prstGeom prst="roundRect">
          <a:avLst/>
        </a:prstGeom>
        <a:solidFill>
          <a:schemeClr val="accent2">
            <a:hueOff val="-4533601"/>
            <a:satOff val="2618"/>
            <a:lumOff val="-4804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Б) активизация западных союзников СССР</a:t>
          </a:r>
          <a:endParaRPr lang="ru-RU" sz="1800" kern="1200" dirty="0"/>
        </a:p>
      </dsp:txBody>
      <dsp:txXfrm>
        <a:off x="411480" y="1204965"/>
        <a:ext cx="5760720" cy="531360"/>
      </dsp:txXfrm>
    </dsp:sp>
    <dsp:sp modelId="{1F44C828-543E-45EF-8ED1-760E404FE5C3}">
      <dsp:nvSpPr>
        <dsp:cNvPr id="0" name=""/>
        <dsp:cNvSpPr/>
      </dsp:nvSpPr>
      <dsp:spPr>
        <a:xfrm>
          <a:off x="0" y="2287125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-9067202"/>
              <a:satOff val="5236"/>
              <a:lumOff val="-96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6098AF-92A3-4E81-A163-8DA255A42D61}">
      <dsp:nvSpPr>
        <dsp:cNvPr id="0" name=""/>
        <dsp:cNvSpPr/>
      </dsp:nvSpPr>
      <dsp:spPr>
        <a:xfrm>
          <a:off x="411480" y="2021445"/>
          <a:ext cx="5760720" cy="531360"/>
        </a:xfrm>
        <a:prstGeom prst="roundRect">
          <a:avLst/>
        </a:prstGeom>
        <a:solidFill>
          <a:schemeClr val="accent2">
            <a:hueOff val="-9067202"/>
            <a:satOff val="5236"/>
            <a:lumOff val="-9607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В) героизм Красной Армии</a:t>
          </a:r>
          <a:endParaRPr lang="ru-RU" sz="1800" kern="1200" dirty="0"/>
        </a:p>
      </dsp:txBody>
      <dsp:txXfrm>
        <a:off x="411480" y="2021445"/>
        <a:ext cx="5760720" cy="531360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F269DA-A5BA-4C5B-9864-822433F4D471}">
      <dsp:nvSpPr>
        <dsp:cNvPr id="0" name=""/>
        <dsp:cNvSpPr/>
      </dsp:nvSpPr>
      <dsp:spPr>
        <a:xfrm>
          <a:off x="0" y="805905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6C4830-1331-4980-B862-02526C90A822}">
      <dsp:nvSpPr>
        <dsp:cNvPr id="0" name=""/>
        <dsp:cNvSpPr/>
      </dsp:nvSpPr>
      <dsp:spPr>
        <a:xfrm>
          <a:off x="411480" y="584505"/>
          <a:ext cx="5760720" cy="442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А) в открытии второго фронта в Европе</a:t>
          </a:r>
          <a:endParaRPr lang="ru-RU" sz="1500" kern="1200" dirty="0"/>
        </a:p>
      </dsp:txBody>
      <dsp:txXfrm>
        <a:off x="411480" y="584505"/>
        <a:ext cx="5760720" cy="442800"/>
      </dsp:txXfrm>
    </dsp:sp>
    <dsp:sp modelId="{BF84F80D-F617-449D-AEEE-F8C1C5C2A06A}">
      <dsp:nvSpPr>
        <dsp:cNvPr id="0" name=""/>
        <dsp:cNvSpPr/>
      </dsp:nvSpPr>
      <dsp:spPr>
        <a:xfrm>
          <a:off x="0" y="1486305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-4533601"/>
              <a:satOff val="2618"/>
              <a:lumOff val="-48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3DE957-E9BF-472E-B6E3-899300F0DF41}">
      <dsp:nvSpPr>
        <dsp:cNvPr id="0" name=""/>
        <dsp:cNvSpPr/>
      </dsp:nvSpPr>
      <dsp:spPr>
        <a:xfrm>
          <a:off x="411480" y="1264905"/>
          <a:ext cx="5760720" cy="442800"/>
        </a:xfrm>
        <a:prstGeom prst="roundRect">
          <a:avLst/>
        </a:prstGeom>
        <a:solidFill>
          <a:schemeClr val="accent2">
            <a:hueOff val="-4533601"/>
            <a:satOff val="2618"/>
            <a:lumOff val="-4804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Б) в переходе стратегической инициативы к СССР</a:t>
          </a:r>
          <a:endParaRPr lang="ru-RU" sz="1500" kern="1200" dirty="0"/>
        </a:p>
      </dsp:txBody>
      <dsp:txXfrm>
        <a:off x="411480" y="1264905"/>
        <a:ext cx="5760720" cy="442800"/>
      </dsp:txXfrm>
    </dsp:sp>
    <dsp:sp modelId="{1F44C828-543E-45EF-8ED1-760E404FE5C3}">
      <dsp:nvSpPr>
        <dsp:cNvPr id="0" name=""/>
        <dsp:cNvSpPr/>
      </dsp:nvSpPr>
      <dsp:spPr>
        <a:xfrm>
          <a:off x="0" y="2166705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-9067202"/>
              <a:satOff val="5236"/>
              <a:lumOff val="-96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6098AF-92A3-4E81-A163-8DA255A42D61}">
      <dsp:nvSpPr>
        <dsp:cNvPr id="0" name=""/>
        <dsp:cNvSpPr/>
      </dsp:nvSpPr>
      <dsp:spPr>
        <a:xfrm>
          <a:off x="411480" y="1945305"/>
          <a:ext cx="5760720" cy="442800"/>
        </a:xfrm>
        <a:prstGeom prst="roundRect">
          <a:avLst/>
        </a:prstGeom>
        <a:solidFill>
          <a:schemeClr val="accent2">
            <a:hueOff val="-9067202"/>
            <a:satOff val="5236"/>
            <a:lumOff val="-9607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В) </a:t>
          </a:r>
          <a:r>
            <a:rPr lang="ru-RU" sz="1500" kern="1200" dirty="0" err="1" smtClean="0"/>
            <a:t>в</a:t>
          </a:r>
          <a:r>
            <a:rPr lang="ru-RU" sz="1500" kern="1200" dirty="0" smtClean="0"/>
            <a:t> разгроме немецкой армии «Центр»</a:t>
          </a:r>
          <a:endParaRPr lang="ru-RU" sz="1500" kern="1200" dirty="0"/>
        </a:p>
      </dsp:txBody>
      <dsp:txXfrm>
        <a:off x="411480" y="1945305"/>
        <a:ext cx="5760720" cy="442800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F269DA-A5BA-4C5B-9864-822433F4D471}">
      <dsp:nvSpPr>
        <dsp:cNvPr id="0" name=""/>
        <dsp:cNvSpPr/>
      </dsp:nvSpPr>
      <dsp:spPr>
        <a:xfrm>
          <a:off x="0" y="401265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6C4830-1331-4980-B862-02526C90A822}">
      <dsp:nvSpPr>
        <dsp:cNvPr id="0" name=""/>
        <dsp:cNvSpPr/>
      </dsp:nvSpPr>
      <dsp:spPr>
        <a:xfrm>
          <a:off x="411480" y="61785"/>
          <a:ext cx="5760720" cy="678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А) 23.08.1939</a:t>
          </a:r>
          <a:endParaRPr lang="ru-RU" sz="2300" kern="1200" dirty="0"/>
        </a:p>
      </dsp:txBody>
      <dsp:txXfrm>
        <a:off x="411480" y="61785"/>
        <a:ext cx="5760720" cy="678960"/>
      </dsp:txXfrm>
    </dsp:sp>
    <dsp:sp modelId="{BF84F80D-F617-449D-AEEE-F8C1C5C2A06A}">
      <dsp:nvSpPr>
        <dsp:cNvPr id="0" name=""/>
        <dsp:cNvSpPr/>
      </dsp:nvSpPr>
      <dsp:spPr>
        <a:xfrm>
          <a:off x="0" y="1444545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-4533601"/>
              <a:satOff val="2618"/>
              <a:lumOff val="-48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3DE957-E9BF-472E-B6E3-899300F0DF41}">
      <dsp:nvSpPr>
        <dsp:cNvPr id="0" name=""/>
        <dsp:cNvSpPr/>
      </dsp:nvSpPr>
      <dsp:spPr>
        <a:xfrm>
          <a:off x="411480" y="1105065"/>
          <a:ext cx="5760720" cy="678960"/>
        </a:xfrm>
        <a:prstGeom prst="roundRect">
          <a:avLst/>
        </a:prstGeom>
        <a:solidFill>
          <a:schemeClr val="accent2">
            <a:hueOff val="-4533601"/>
            <a:satOff val="2618"/>
            <a:lumOff val="-4804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Б) 15.10 1937</a:t>
          </a:r>
          <a:endParaRPr lang="ru-RU" sz="2300" kern="1200" dirty="0"/>
        </a:p>
      </dsp:txBody>
      <dsp:txXfrm>
        <a:off x="411480" y="1105065"/>
        <a:ext cx="5760720" cy="678960"/>
      </dsp:txXfrm>
    </dsp:sp>
    <dsp:sp modelId="{1F44C828-543E-45EF-8ED1-760E404FE5C3}">
      <dsp:nvSpPr>
        <dsp:cNvPr id="0" name=""/>
        <dsp:cNvSpPr/>
      </dsp:nvSpPr>
      <dsp:spPr>
        <a:xfrm>
          <a:off x="0" y="2487825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-9067202"/>
              <a:satOff val="5236"/>
              <a:lumOff val="-96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6098AF-92A3-4E81-A163-8DA255A42D61}">
      <dsp:nvSpPr>
        <dsp:cNvPr id="0" name=""/>
        <dsp:cNvSpPr/>
      </dsp:nvSpPr>
      <dsp:spPr>
        <a:xfrm>
          <a:off x="411480" y="2148345"/>
          <a:ext cx="5760720" cy="678960"/>
        </a:xfrm>
        <a:prstGeom prst="roundRect">
          <a:avLst/>
        </a:prstGeom>
        <a:solidFill>
          <a:schemeClr val="accent2">
            <a:hueOff val="-9067202"/>
            <a:satOff val="5236"/>
            <a:lumOff val="-9607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В) 22.07.1941</a:t>
          </a:r>
          <a:endParaRPr lang="ru-RU" sz="2300" kern="1200" dirty="0"/>
        </a:p>
      </dsp:txBody>
      <dsp:txXfrm>
        <a:off x="411480" y="2148345"/>
        <a:ext cx="5760720" cy="678960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F269DA-A5BA-4C5B-9864-822433F4D471}">
      <dsp:nvSpPr>
        <dsp:cNvPr id="0" name=""/>
        <dsp:cNvSpPr/>
      </dsp:nvSpPr>
      <dsp:spPr>
        <a:xfrm>
          <a:off x="0" y="603585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6C4830-1331-4980-B862-02526C90A822}">
      <dsp:nvSpPr>
        <dsp:cNvPr id="0" name=""/>
        <dsp:cNvSpPr/>
      </dsp:nvSpPr>
      <dsp:spPr>
        <a:xfrm>
          <a:off x="411480" y="323145"/>
          <a:ext cx="5760720" cy="56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А) Мурманск – Москва - Ростов  на Дону</a:t>
          </a:r>
          <a:endParaRPr lang="ru-RU" sz="1900" kern="1200" dirty="0"/>
        </a:p>
      </dsp:txBody>
      <dsp:txXfrm>
        <a:off x="411480" y="323145"/>
        <a:ext cx="5760720" cy="560880"/>
      </dsp:txXfrm>
    </dsp:sp>
    <dsp:sp modelId="{BF84F80D-F617-449D-AEEE-F8C1C5C2A06A}">
      <dsp:nvSpPr>
        <dsp:cNvPr id="0" name=""/>
        <dsp:cNvSpPr/>
      </dsp:nvSpPr>
      <dsp:spPr>
        <a:xfrm>
          <a:off x="0" y="1465425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-4533601"/>
              <a:satOff val="2618"/>
              <a:lumOff val="-48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3DE957-E9BF-472E-B6E3-899300F0DF41}">
      <dsp:nvSpPr>
        <dsp:cNvPr id="0" name=""/>
        <dsp:cNvSpPr/>
      </dsp:nvSpPr>
      <dsp:spPr>
        <a:xfrm>
          <a:off x="411480" y="1184985"/>
          <a:ext cx="5760720" cy="560880"/>
        </a:xfrm>
        <a:prstGeom prst="roundRect">
          <a:avLst/>
        </a:prstGeom>
        <a:solidFill>
          <a:schemeClr val="accent2">
            <a:hueOff val="-4533601"/>
            <a:satOff val="2618"/>
            <a:lumOff val="-4804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Б) Вильнюс – Минск- Киев</a:t>
          </a:r>
          <a:endParaRPr lang="ru-RU" sz="1900" kern="1200" dirty="0"/>
        </a:p>
      </dsp:txBody>
      <dsp:txXfrm>
        <a:off x="411480" y="1184985"/>
        <a:ext cx="5760720" cy="560880"/>
      </dsp:txXfrm>
    </dsp:sp>
    <dsp:sp modelId="{1F44C828-543E-45EF-8ED1-760E404FE5C3}">
      <dsp:nvSpPr>
        <dsp:cNvPr id="0" name=""/>
        <dsp:cNvSpPr/>
      </dsp:nvSpPr>
      <dsp:spPr>
        <a:xfrm>
          <a:off x="0" y="2327265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-9067202"/>
              <a:satOff val="5236"/>
              <a:lumOff val="-96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6098AF-92A3-4E81-A163-8DA255A42D61}">
      <dsp:nvSpPr>
        <dsp:cNvPr id="0" name=""/>
        <dsp:cNvSpPr/>
      </dsp:nvSpPr>
      <dsp:spPr>
        <a:xfrm>
          <a:off x="411480" y="2046825"/>
          <a:ext cx="5760720" cy="560880"/>
        </a:xfrm>
        <a:prstGeom prst="roundRect">
          <a:avLst/>
        </a:prstGeom>
        <a:solidFill>
          <a:schemeClr val="accent2">
            <a:hueOff val="-9067202"/>
            <a:satOff val="5236"/>
            <a:lumOff val="-9607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В) Архангельск – Волга - Астрахань</a:t>
          </a:r>
          <a:endParaRPr lang="ru-RU" sz="1900" kern="1200" dirty="0"/>
        </a:p>
      </dsp:txBody>
      <dsp:txXfrm>
        <a:off x="411480" y="2046825"/>
        <a:ext cx="5760720" cy="560880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F269DA-A5BA-4C5B-9864-822433F4D471}">
      <dsp:nvSpPr>
        <dsp:cNvPr id="0" name=""/>
        <dsp:cNvSpPr/>
      </dsp:nvSpPr>
      <dsp:spPr>
        <a:xfrm>
          <a:off x="0" y="401265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6C4830-1331-4980-B862-02526C90A822}">
      <dsp:nvSpPr>
        <dsp:cNvPr id="0" name=""/>
        <dsp:cNvSpPr/>
      </dsp:nvSpPr>
      <dsp:spPr>
        <a:xfrm>
          <a:off x="411480" y="61785"/>
          <a:ext cx="5760720" cy="678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А) Прохоровка</a:t>
          </a:r>
          <a:endParaRPr lang="ru-RU" sz="2300" kern="1200" dirty="0"/>
        </a:p>
      </dsp:txBody>
      <dsp:txXfrm>
        <a:off x="411480" y="61785"/>
        <a:ext cx="5760720" cy="678960"/>
      </dsp:txXfrm>
    </dsp:sp>
    <dsp:sp modelId="{BF84F80D-F617-449D-AEEE-F8C1C5C2A06A}">
      <dsp:nvSpPr>
        <dsp:cNvPr id="0" name=""/>
        <dsp:cNvSpPr/>
      </dsp:nvSpPr>
      <dsp:spPr>
        <a:xfrm>
          <a:off x="0" y="1444545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-4533601"/>
              <a:satOff val="2618"/>
              <a:lumOff val="-48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3DE957-E9BF-472E-B6E3-899300F0DF41}">
      <dsp:nvSpPr>
        <dsp:cNvPr id="0" name=""/>
        <dsp:cNvSpPr/>
      </dsp:nvSpPr>
      <dsp:spPr>
        <a:xfrm>
          <a:off x="411480" y="1105065"/>
          <a:ext cx="5760720" cy="678960"/>
        </a:xfrm>
        <a:prstGeom prst="roundRect">
          <a:avLst/>
        </a:prstGeom>
        <a:solidFill>
          <a:schemeClr val="accent2">
            <a:hueOff val="-4533601"/>
            <a:satOff val="2618"/>
            <a:lumOff val="-4804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Б) Малиновка</a:t>
          </a:r>
          <a:endParaRPr lang="ru-RU" sz="2300" kern="1200" dirty="0"/>
        </a:p>
      </dsp:txBody>
      <dsp:txXfrm>
        <a:off x="411480" y="1105065"/>
        <a:ext cx="5760720" cy="678960"/>
      </dsp:txXfrm>
    </dsp:sp>
    <dsp:sp modelId="{1F44C828-543E-45EF-8ED1-760E404FE5C3}">
      <dsp:nvSpPr>
        <dsp:cNvPr id="0" name=""/>
        <dsp:cNvSpPr/>
      </dsp:nvSpPr>
      <dsp:spPr>
        <a:xfrm>
          <a:off x="0" y="2487825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-9067202"/>
              <a:satOff val="5236"/>
              <a:lumOff val="-96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6098AF-92A3-4E81-A163-8DA255A42D61}">
      <dsp:nvSpPr>
        <dsp:cNvPr id="0" name=""/>
        <dsp:cNvSpPr/>
      </dsp:nvSpPr>
      <dsp:spPr>
        <a:xfrm>
          <a:off x="411480" y="2148345"/>
          <a:ext cx="5760720" cy="678960"/>
        </a:xfrm>
        <a:prstGeom prst="roundRect">
          <a:avLst/>
        </a:prstGeom>
        <a:solidFill>
          <a:schemeClr val="accent2">
            <a:hueOff val="-9067202"/>
            <a:satOff val="5236"/>
            <a:lumOff val="-9607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В) Ржев</a:t>
          </a:r>
          <a:endParaRPr lang="ru-RU" sz="2300" kern="1200" dirty="0"/>
        </a:p>
      </dsp:txBody>
      <dsp:txXfrm>
        <a:off x="411480" y="2148345"/>
        <a:ext cx="5760720" cy="678960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F269DA-A5BA-4C5B-9864-822433F4D471}">
      <dsp:nvSpPr>
        <dsp:cNvPr id="0" name=""/>
        <dsp:cNvSpPr/>
      </dsp:nvSpPr>
      <dsp:spPr>
        <a:xfrm>
          <a:off x="0" y="401265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6C4830-1331-4980-B862-02526C90A822}">
      <dsp:nvSpPr>
        <dsp:cNvPr id="0" name=""/>
        <dsp:cNvSpPr/>
      </dsp:nvSpPr>
      <dsp:spPr>
        <a:xfrm>
          <a:off x="411480" y="61785"/>
          <a:ext cx="5760720" cy="678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А) 872 дня</a:t>
          </a:r>
          <a:endParaRPr lang="ru-RU" sz="2300" kern="1200" dirty="0"/>
        </a:p>
      </dsp:txBody>
      <dsp:txXfrm>
        <a:off x="411480" y="61785"/>
        <a:ext cx="5760720" cy="678960"/>
      </dsp:txXfrm>
    </dsp:sp>
    <dsp:sp modelId="{BF84F80D-F617-449D-AEEE-F8C1C5C2A06A}">
      <dsp:nvSpPr>
        <dsp:cNvPr id="0" name=""/>
        <dsp:cNvSpPr/>
      </dsp:nvSpPr>
      <dsp:spPr>
        <a:xfrm>
          <a:off x="0" y="1444545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-4533601"/>
              <a:satOff val="2618"/>
              <a:lumOff val="-48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3DE957-E9BF-472E-B6E3-899300F0DF41}">
      <dsp:nvSpPr>
        <dsp:cNvPr id="0" name=""/>
        <dsp:cNvSpPr/>
      </dsp:nvSpPr>
      <dsp:spPr>
        <a:xfrm>
          <a:off x="411480" y="1105065"/>
          <a:ext cx="5760720" cy="678960"/>
        </a:xfrm>
        <a:prstGeom prst="roundRect">
          <a:avLst/>
        </a:prstGeom>
        <a:solidFill>
          <a:schemeClr val="accent2">
            <a:hueOff val="-4533601"/>
            <a:satOff val="2618"/>
            <a:lumOff val="-4804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Б) 882 дня</a:t>
          </a:r>
          <a:endParaRPr lang="ru-RU" sz="2300" kern="1200" dirty="0"/>
        </a:p>
      </dsp:txBody>
      <dsp:txXfrm>
        <a:off x="411480" y="1105065"/>
        <a:ext cx="5760720" cy="678960"/>
      </dsp:txXfrm>
    </dsp:sp>
    <dsp:sp modelId="{1F44C828-543E-45EF-8ED1-760E404FE5C3}">
      <dsp:nvSpPr>
        <dsp:cNvPr id="0" name=""/>
        <dsp:cNvSpPr/>
      </dsp:nvSpPr>
      <dsp:spPr>
        <a:xfrm>
          <a:off x="0" y="2487825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-9067202"/>
              <a:satOff val="5236"/>
              <a:lumOff val="-96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6098AF-92A3-4E81-A163-8DA255A42D61}">
      <dsp:nvSpPr>
        <dsp:cNvPr id="0" name=""/>
        <dsp:cNvSpPr/>
      </dsp:nvSpPr>
      <dsp:spPr>
        <a:xfrm>
          <a:off x="411480" y="2148345"/>
          <a:ext cx="5760720" cy="678960"/>
        </a:xfrm>
        <a:prstGeom prst="roundRect">
          <a:avLst/>
        </a:prstGeom>
        <a:solidFill>
          <a:schemeClr val="accent2">
            <a:hueOff val="-9067202"/>
            <a:satOff val="5236"/>
            <a:lumOff val="-9607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В) 900 дней</a:t>
          </a:r>
          <a:endParaRPr lang="ru-RU" sz="2300" kern="1200" dirty="0"/>
        </a:p>
      </dsp:txBody>
      <dsp:txXfrm>
        <a:off x="411480" y="2148345"/>
        <a:ext cx="5760720" cy="678960"/>
      </dsp:txXfrm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F269DA-A5BA-4C5B-9864-822433F4D471}">
      <dsp:nvSpPr>
        <dsp:cNvPr id="0" name=""/>
        <dsp:cNvSpPr/>
      </dsp:nvSpPr>
      <dsp:spPr>
        <a:xfrm>
          <a:off x="0" y="401265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6C4830-1331-4980-B862-02526C90A822}">
      <dsp:nvSpPr>
        <dsp:cNvPr id="0" name=""/>
        <dsp:cNvSpPr/>
      </dsp:nvSpPr>
      <dsp:spPr>
        <a:xfrm>
          <a:off x="411480" y="61785"/>
          <a:ext cx="5760720" cy="678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А) Я. Павлов и М. Егоров</a:t>
          </a:r>
          <a:endParaRPr lang="ru-RU" sz="2300" kern="1200" dirty="0"/>
        </a:p>
      </dsp:txBody>
      <dsp:txXfrm>
        <a:off x="411480" y="61785"/>
        <a:ext cx="5760720" cy="678960"/>
      </dsp:txXfrm>
    </dsp:sp>
    <dsp:sp modelId="{BF84F80D-F617-449D-AEEE-F8C1C5C2A06A}">
      <dsp:nvSpPr>
        <dsp:cNvPr id="0" name=""/>
        <dsp:cNvSpPr/>
      </dsp:nvSpPr>
      <dsp:spPr>
        <a:xfrm>
          <a:off x="0" y="1444545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-4533601"/>
              <a:satOff val="2618"/>
              <a:lumOff val="-48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3DE957-E9BF-472E-B6E3-899300F0DF41}">
      <dsp:nvSpPr>
        <dsp:cNvPr id="0" name=""/>
        <dsp:cNvSpPr/>
      </dsp:nvSpPr>
      <dsp:spPr>
        <a:xfrm>
          <a:off x="411480" y="1105065"/>
          <a:ext cx="5760720" cy="678960"/>
        </a:xfrm>
        <a:prstGeom prst="roundRect">
          <a:avLst/>
        </a:prstGeom>
        <a:solidFill>
          <a:schemeClr val="accent2">
            <a:hueOff val="-4533601"/>
            <a:satOff val="2618"/>
            <a:lumOff val="-4804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Б) М.Егоров и М. </a:t>
          </a:r>
          <a:r>
            <a:rPr lang="ru-RU" sz="2300" kern="1200" dirty="0" err="1" smtClean="0"/>
            <a:t>Кантария</a:t>
          </a:r>
          <a:endParaRPr lang="ru-RU" sz="2300" kern="1200" dirty="0"/>
        </a:p>
      </dsp:txBody>
      <dsp:txXfrm>
        <a:off x="411480" y="1105065"/>
        <a:ext cx="5760720" cy="678960"/>
      </dsp:txXfrm>
    </dsp:sp>
    <dsp:sp modelId="{1F44C828-543E-45EF-8ED1-760E404FE5C3}">
      <dsp:nvSpPr>
        <dsp:cNvPr id="0" name=""/>
        <dsp:cNvSpPr/>
      </dsp:nvSpPr>
      <dsp:spPr>
        <a:xfrm>
          <a:off x="0" y="2487825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-9067202"/>
              <a:satOff val="5236"/>
              <a:lumOff val="-96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6098AF-92A3-4E81-A163-8DA255A42D61}">
      <dsp:nvSpPr>
        <dsp:cNvPr id="0" name=""/>
        <dsp:cNvSpPr/>
      </dsp:nvSpPr>
      <dsp:spPr>
        <a:xfrm>
          <a:off x="411480" y="2148345"/>
          <a:ext cx="5760720" cy="678960"/>
        </a:xfrm>
        <a:prstGeom prst="roundRect">
          <a:avLst/>
        </a:prstGeom>
        <a:solidFill>
          <a:schemeClr val="accent2">
            <a:hueOff val="-9067202"/>
            <a:satOff val="5236"/>
            <a:lumOff val="-9607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В) А. Матросов и В. Иванов</a:t>
          </a:r>
          <a:endParaRPr lang="ru-RU" sz="2300" kern="1200" dirty="0"/>
        </a:p>
      </dsp:txBody>
      <dsp:txXfrm>
        <a:off x="411480" y="2148345"/>
        <a:ext cx="5760720" cy="6789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F269DA-A5BA-4C5B-9864-822433F4D471}">
      <dsp:nvSpPr>
        <dsp:cNvPr id="0" name=""/>
        <dsp:cNvSpPr/>
      </dsp:nvSpPr>
      <dsp:spPr>
        <a:xfrm>
          <a:off x="0" y="401265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6C4830-1331-4980-B862-02526C90A822}">
      <dsp:nvSpPr>
        <dsp:cNvPr id="0" name=""/>
        <dsp:cNvSpPr/>
      </dsp:nvSpPr>
      <dsp:spPr>
        <a:xfrm>
          <a:off x="328587" y="74855"/>
          <a:ext cx="5760720" cy="678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А) 24 июня</a:t>
          </a:r>
          <a:endParaRPr lang="ru-RU" sz="2300" kern="1200" dirty="0"/>
        </a:p>
      </dsp:txBody>
      <dsp:txXfrm>
        <a:off x="328587" y="74855"/>
        <a:ext cx="5760720" cy="678960"/>
      </dsp:txXfrm>
    </dsp:sp>
    <dsp:sp modelId="{BF84F80D-F617-449D-AEEE-F8C1C5C2A06A}">
      <dsp:nvSpPr>
        <dsp:cNvPr id="0" name=""/>
        <dsp:cNvSpPr/>
      </dsp:nvSpPr>
      <dsp:spPr>
        <a:xfrm>
          <a:off x="0" y="1444545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-4533601"/>
              <a:satOff val="2618"/>
              <a:lumOff val="-48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3DE957-E9BF-472E-B6E3-899300F0DF41}">
      <dsp:nvSpPr>
        <dsp:cNvPr id="0" name=""/>
        <dsp:cNvSpPr/>
      </dsp:nvSpPr>
      <dsp:spPr>
        <a:xfrm>
          <a:off x="411480" y="1105065"/>
          <a:ext cx="5760720" cy="678960"/>
        </a:xfrm>
        <a:prstGeom prst="roundRect">
          <a:avLst/>
        </a:prstGeom>
        <a:solidFill>
          <a:schemeClr val="accent2">
            <a:hueOff val="-4533601"/>
            <a:satOff val="2618"/>
            <a:lumOff val="-4804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Б) 8 августа</a:t>
          </a:r>
          <a:endParaRPr lang="ru-RU" sz="2300" kern="1200" dirty="0"/>
        </a:p>
      </dsp:txBody>
      <dsp:txXfrm>
        <a:off x="411480" y="1105065"/>
        <a:ext cx="5760720" cy="678960"/>
      </dsp:txXfrm>
    </dsp:sp>
    <dsp:sp modelId="{1F44C828-543E-45EF-8ED1-760E404FE5C3}">
      <dsp:nvSpPr>
        <dsp:cNvPr id="0" name=""/>
        <dsp:cNvSpPr/>
      </dsp:nvSpPr>
      <dsp:spPr>
        <a:xfrm>
          <a:off x="0" y="2487825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-9067202"/>
              <a:satOff val="5236"/>
              <a:lumOff val="-96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6098AF-92A3-4E81-A163-8DA255A42D61}">
      <dsp:nvSpPr>
        <dsp:cNvPr id="0" name=""/>
        <dsp:cNvSpPr/>
      </dsp:nvSpPr>
      <dsp:spPr>
        <a:xfrm>
          <a:off x="411480" y="2148345"/>
          <a:ext cx="5760720" cy="678960"/>
        </a:xfrm>
        <a:prstGeom prst="roundRect">
          <a:avLst/>
        </a:prstGeom>
        <a:solidFill>
          <a:schemeClr val="accent2">
            <a:hueOff val="-9067202"/>
            <a:satOff val="5236"/>
            <a:lumOff val="-9607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В) 2 сентября</a:t>
          </a:r>
          <a:endParaRPr lang="ru-RU" sz="2300" kern="1200" dirty="0"/>
        </a:p>
      </dsp:txBody>
      <dsp:txXfrm>
        <a:off x="411480" y="2148345"/>
        <a:ext cx="5760720" cy="6789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F269DA-A5BA-4C5B-9864-822433F4D471}">
      <dsp:nvSpPr>
        <dsp:cNvPr id="0" name=""/>
        <dsp:cNvSpPr/>
      </dsp:nvSpPr>
      <dsp:spPr>
        <a:xfrm>
          <a:off x="0" y="401265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6C4830-1331-4980-B862-02526C90A822}">
      <dsp:nvSpPr>
        <dsp:cNvPr id="0" name=""/>
        <dsp:cNvSpPr/>
      </dsp:nvSpPr>
      <dsp:spPr>
        <a:xfrm>
          <a:off x="411480" y="61785"/>
          <a:ext cx="5760720" cy="678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А) Тайфун</a:t>
          </a:r>
          <a:endParaRPr lang="ru-RU" sz="2300" kern="1200" dirty="0"/>
        </a:p>
      </dsp:txBody>
      <dsp:txXfrm>
        <a:off x="411480" y="61785"/>
        <a:ext cx="5760720" cy="678960"/>
      </dsp:txXfrm>
    </dsp:sp>
    <dsp:sp modelId="{BF84F80D-F617-449D-AEEE-F8C1C5C2A06A}">
      <dsp:nvSpPr>
        <dsp:cNvPr id="0" name=""/>
        <dsp:cNvSpPr/>
      </dsp:nvSpPr>
      <dsp:spPr>
        <a:xfrm>
          <a:off x="0" y="1444545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-4533601"/>
              <a:satOff val="2618"/>
              <a:lumOff val="-48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3DE957-E9BF-472E-B6E3-899300F0DF41}">
      <dsp:nvSpPr>
        <dsp:cNvPr id="0" name=""/>
        <dsp:cNvSpPr/>
      </dsp:nvSpPr>
      <dsp:spPr>
        <a:xfrm>
          <a:off x="411480" y="1105065"/>
          <a:ext cx="5760720" cy="678960"/>
        </a:xfrm>
        <a:prstGeom prst="roundRect">
          <a:avLst/>
        </a:prstGeom>
        <a:solidFill>
          <a:schemeClr val="accent2">
            <a:hueOff val="-4533601"/>
            <a:satOff val="2618"/>
            <a:lumOff val="-4804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Б) Барбаросса</a:t>
          </a:r>
          <a:endParaRPr lang="ru-RU" sz="2300" kern="1200" dirty="0"/>
        </a:p>
      </dsp:txBody>
      <dsp:txXfrm>
        <a:off x="411480" y="1105065"/>
        <a:ext cx="5760720" cy="678960"/>
      </dsp:txXfrm>
    </dsp:sp>
    <dsp:sp modelId="{1F44C828-543E-45EF-8ED1-760E404FE5C3}">
      <dsp:nvSpPr>
        <dsp:cNvPr id="0" name=""/>
        <dsp:cNvSpPr/>
      </dsp:nvSpPr>
      <dsp:spPr>
        <a:xfrm>
          <a:off x="0" y="2487825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-9067202"/>
              <a:satOff val="5236"/>
              <a:lumOff val="-96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6098AF-92A3-4E81-A163-8DA255A42D61}">
      <dsp:nvSpPr>
        <dsp:cNvPr id="0" name=""/>
        <dsp:cNvSpPr/>
      </dsp:nvSpPr>
      <dsp:spPr>
        <a:xfrm>
          <a:off x="411480" y="2148345"/>
          <a:ext cx="5760720" cy="678960"/>
        </a:xfrm>
        <a:prstGeom prst="roundRect">
          <a:avLst/>
        </a:prstGeom>
        <a:solidFill>
          <a:schemeClr val="accent2">
            <a:hueOff val="-9067202"/>
            <a:satOff val="5236"/>
            <a:lumOff val="-9607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В)Молния</a:t>
          </a:r>
          <a:endParaRPr lang="ru-RU" sz="2300" kern="1200" dirty="0"/>
        </a:p>
      </dsp:txBody>
      <dsp:txXfrm>
        <a:off x="411480" y="2148345"/>
        <a:ext cx="5760720" cy="67896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F269DA-A5BA-4C5B-9864-822433F4D471}">
      <dsp:nvSpPr>
        <dsp:cNvPr id="0" name=""/>
        <dsp:cNvSpPr/>
      </dsp:nvSpPr>
      <dsp:spPr>
        <a:xfrm>
          <a:off x="0" y="401265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6C4830-1331-4980-B862-02526C90A822}">
      <dsp:nvSpPr>
        <dsp:cNvPr id="0" name=""/>
        <dsp:cNvSpPr/>
      </dsp:nvSpPr>
      <dsp:spPr>
        <a:xfrm>
          <a:off x="411480" y="61785"/>
          <a:ext cx="5760720" cy="678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А) 22.06.1941</a:t>
          </a:r>
          <a:endParaRPr lang="ru-RU" sz="2300" kern="1200" dirty="0"/>
        </a:p>
      </dsp:txBody>
      <dsp:txXfrm>
        <a:off x="411480" y="61785"/>
        <a:ext cx="5760720" cy="678960"/>
      </dsp:txXfrm>
    </dsp:sp>
    <dsp:sp modelId="{BF84F80D-F617-449D-AEEE-F8C1C5C2A06A}">
      <dsp:nvSpPr>
        <dsp:cNvPr id="0" name=""/>
        <dsp:cNvSpPr/>
      </dsp:nvSpPr>
      <dsp:spPr>
        <a:xfrm>
          <a:off x="0" y="1444545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-4533601"/>
              <a:satOff val="2618"/>
              <a:lumOff val="-48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3DE957-E9BF-472E-B6E3-899300F0DF41}">
      <dsp:nvSpPr>
        <dsp:cNvPr id="0" name=""/>
        <dsp:cNvSpPr/>
      </dsp:nvSpPr>
      <dsp:spPr>
        <a:xfrm>
          <a:off x="411480" y="1105065"/>
          <a:ext cx="5760720" cy="678960"/>
        </a:xfrm>
        <a:prstGeom prst="roundRect">
          <a:avLst/>
        </a:prstGeom>
        <a:solidFill>
          <a:schemeClr val="accent2">
            <a:hueOff val="-4533601"/>
            <a:satOff val="2618"/>
            <a:lumOff val="-4804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Б) 22.07.1941</a:t>
          </a:r>
          <a:endParaRPr lang="ru-RU" sz="2300" kern="1200" dirty="0"/>
        </a:p>
      </dsp:txBody>
      <dsp:txXfrm>
        <a:off x="411480" y="1105065"/>
        <a:ext cx="5760720" cy="678960"/>
      </dsp:txXfrm>
    </dsp:sp>
    <dsp:sp modelId="{1F44C828-543E-45EF-8ED1-760E404FE5C3}">
      <dsp:nvSpPr>
        <dsp:cNvPr id="0" name=""/>
        <dsp:cNvSpPr/>
      </dsp:nvSpPr>
      <dsp:spPr>
        <a:xfrm>
          <a:off x="0" y="2487825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-9067202"/>
              <a:satOff val="5236"/>
              <a:lumOff val="-96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6098AF-92A3-4E81-A163-8DA255A42D61}">
      <dsp:nvSpPr>
        <dsp:cNvPr id="0" name=""/>
        <dsp:cNvSpPr/>
      </dsp:nvSpPr>
      <dsp:spPr>
        <a:xfrm>
          <a:off x="411480" y="2148345"/>
          <a:ext cx="5760720" cy="678960"/>
        </a:xfrm>
        <a:prstGeom prst="roundRect">
          <a:avLst/>
        </a:prstGeom>
        <a:solidFill>
          <a:schemeClr val="accent2">
            <a:hueOff val="-9067202"/>
            <a:satOff val="5236"/>
            <a:lumOff val="-9607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В) 1.09.1939</a:t>
          </a:r>
          <a:endParaRPr lang="ru-RU" sz="2300" kern="1200" dirty="0"/>
        </a:p>
      </dsp:txBody>
      <dsp:txXfrm>
        <a:off x="411480" y="2148345"/>
        <a:ext cx="5760720" cy="67896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F269DA-A5BA-4C5B-9864-822433F4D471}">
      <dsp:nvSpPr>
        <dsp:cNvPr id="0" name=""/>
        <dsp:cNvSpPr/>
      </dsp:nvSpPr>
      <dsp:spPr>
        <a:xfrm>
          <a:off x="0" y="704745"/>
          <a:ext cx="8229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6C4830-1331-4980-B862-02526C90A822}">
      <dsp:nvSpPr>
        <dsp:cNvPr id="0" name=""/>
        <dsp:cNvSpPr/>
      </dsp:nvSpPr>
      <dsp:spPr>
        <a:xfrm>
          <a:off x="411480" y="453825"/>
          <a:ext cx="5760720" cy="501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А) молниеносную войну сроком на 5 месяцев</a:t>
          </a:r>
          <a:endParaRPr lang="ru-RU" sz="1700" kern="1200" dirty="0"/>
        </a:p>
      </dsp:txBody>
      <dsp:txXfrm>
        <a:off x="411480" y="453825"/>
        <a:ext cx="5760720" cy="501840"/>
      </dsp:txXfrm>
    </dsp:sp>
    <dsp:sp modelId="{BF84F80D-F617-449D-AEEE-F8C1C5C2A06A}">
      <dsp:nvSpPr>
        <dsp:cNvPr id="0" name=""/>
        <dsp:cNvSpPr/>
      </dsp:nvSpPr>
      <dsp:spPr>
        <a:xfrm>
          <a:off x="0" y="1475865"/>
          <a:ext cx="8229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-4533601"/>
              <a:satOff val="2618"/>
              <a:lumOff val="-48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3DE957-E9BF-472E-B6E3-899300F0DF41}">
      <dsp:nvSpPr>
        <dsp:cNvPr id="0" name=""/>
        <dsp:cNvSpPr/>
      </dsp:nvSpPr>
      <dsp:spPr>
        <a:xfrm>
          <a:off x="411480" y="1224945"/>
          <a:ext cx="5760720" cy="501840"/>
        </a:xfrm>
        <a:prstGeom prst="roundRect">
          <a:avLst/>
        </a:prstGeom>
        <a:solidFill>
          <a:schemeClr val="accent2">
            <a:hueOff val="-4533601"/>
            <a:satOff val="2618"/>
            <a:lumOff val="-4804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Б) войну в несколько этапов, сроком на 1 год </a:t>
          </a:r>
          <a:endParaRPr lang="ru-RU" sz="1700" kern="1200" dirty="0"/>
        </a:p>
      </dsp:txBody>
      <dsp:txXfrm>
        <a:off x="411480" y="1224945"/>
        <a:ext cx="5760720" cy="501840"/>
      </dsp:txXfrm>
    </dsp:sp>
    <dsp:sp modelId="{1F44C828-543E-45EF-8ED1-760E404FE5C3}">
      <dsp:nvSpPr>
        <dsp:cNvPr id="0" name=""/>
        <dsp:cNvSpPr/>
      </dsp:nvSpPr>
      <dsp:spPr>
        <a:xfrm>
          <a:off x="0" y="2246985"/>
          <a:ext cx="8229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-9067202"/>
              <a:satOff val="5236"/>
              <a:lumOff val="-96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6098AF-92A3-4E81-A163-8DA255A42D61}">
      <dsp:nvSpPr>
        <dsp:cNvPr id="0" name=""/>
        <dsp:cNvSpPr/>
      </dsp:nvSpPr>
      <dsp:spPr>
        <a:xfrm>
          <a:off x="411480" y="1996065"/>
          <a:ext cx="5760720" cy="501840"/>
        </a:xfrm>
        <a:prstGeom prst="roundRect">
          <a:avLst/>
        </a:prstGeom>
        <a:solidFill>
          <a:schemeClr val="accent2">
            <a:hueOff val="-9067202"/>
            <a:satOff val="5236"/>
            <a:lumOff val="-9607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В) затяжную войну сроком до 4 лет</a:t>
          </a:r>
          <a:endParaRPr lang="ru-RU" sz="1700" kern="1200" dirty="0"/>
        </a:p>
      </dsp:txBody>
      <dsp:txXfrm>
        <a:off x="411480" y="1996065"/>
        <a:ext cx="5760720" cy="50184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F269DA-A5BA-4C5B-9864-822433F4D471}">
      <dsp:nvSpPr>
        <dsp:cNvPr id="0" name=""/>
        <dsp:cNvSpPr/>
      </dsp:nvSpPr>
      <dsp:spPr>
        <a:xfrm>
          <a:off x="0" y="401265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6C4830-1331-4980-B862-02526C90A822}">
      <dsp:nvSpPr>
        <dsp:cNvPr id="0" name=""/>
        <dsp:cNvSpPr/>
      </dsp:nvSpPr>
      <dsp:spPr>
        <a:xfrm>
          <a:off x="411480" y="61785"/>
          <a:ext cx="5760720" cy="678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А) в сентябре 1941</a:t>
          </a:r>
          <a:endParaRPr lang="ru-RU" sz="2300" kern="1200" dirty="0"/>
        </a:p>
      </dsp:txBody>
      <dsp:txXfrm>
        <a:off x="411480" y="61785"/>
        <a:ext cx="5760720" cy="678960"/>
      </dsp:txXfrm>
    </dsp:sp>
    <dsp:sp modelId="{BF84F80D-F617-449D-AEEE-F8C1C5C2A06A}">
      <dsp:nvSpPr>
        <dsp:cNvPr id="0" name=""/>
        <dsp:cNvSpPr/>
      </dsp:nvSpPr>
      <dsp:spPr>
        <a:xfrm>
          <a:off x="0" y="1444545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-4533601"/>
              <a:satOff val="2618"/>
              <a:lumOff val="-48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3DE957-E9BF-472E-B6E3-899300F0DF41}">
      <dsp:nvSpPr>
        <dsp:cNvPr id="0" name=""/>
        <dsp:cNvSpPr/>
      </dsp:nvSpPr>
      <dsp:spPr>
        <a:xfrm>
          <a:off x="411480" y="1105065"/>
          <a:ext cx="5760720" cy="678960"/>
        </a:xfrm>
        <a:prstGeom prst="roundRect">
          <a:avLst/>
        </a:prstGeom>
        <a:solidFill>
          <a:schemeClr val="accent2">
            <a:hueOff val="-4533601"/>
            <a:satOff val="2618"/>
            <a:lumOff val="-4804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Б) в ноябре 1941</a:t>
          </a:r>
          <a:endParaRPr lang="ru-RU" sz="2300" kern="1200" dirty="0"/>
        </a:p>
      </dsp:txBody>
      <dsp:txXfrm>
        <a:off x="411480" y="1105065"/>
        <a:ext cx="5760720" cy="678960"/>
      </dsp:txXfrm>
    </dsp:sp>
    <dsp:sp modelId="{1F44C828-543E-45EF-8ED1-760E404FE5C3}">
      <dsp:nvSpPr>
        <dsp:cNvPr id="0" name=""/>
        <dsp:cNvSpPr/>
      </dsp:nvSpPr>
      <dsp:spPr>
        <a:xfrm>
          <a:off x="0" y="2487825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-9067202"/>
              <a:satOff val="5236"/>
              <a:lumOff val="-96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6098AF-92A3-4E81-A163-8DA255A42D61}">
      <dsp:nvSpPr>
        <dsp:cNvPr id="0" name=""/>
        <dsp:cNvSpPr/>
      </dsp:nvSpPr>
      <dsp:spPr>
        <a:xfrm>
          <a:off x="411480" y="2148345"/>
          <a:ext cx="5760720" cy="678960"/>
        </a:xfrm>
        <a:prstGeom prst="roundRect">
          <a:avLst/>
        </a:prstGeom>
        <a:solidFill>
          <a:schemeClr val="accent2">
            <a:hueOff val="-9067202"/>
            <a:satOff val="5236"/>
            <a:lumOff val="-9607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В) </a:t>
          </a:r>
          <a:r>
            <a:rPr lang="ru-RU" sz="2300" kern="1200" dirty="0" err="1" smtClean="0"/>
            <a:t>в</a:t>
          </a:r>
          <a:r>
            <a:rPr lang="ru-RU" sz="2300" kern="1200" dirty="0" smtClean="0"/>
            <a:t> августе 1941</a:t>
          </a:r>
          <a:endParaRPr lang="ru-RU" sz="2300" kern="1200" dirty="0"/>
        </a:p>
      </dsp:txBody>
      <dsp:txXfrm>
        <a:off x="411480" y="2148345"/>
        <a:ext cx="5760720" cy="67896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F269DA-A5BA-4C5B-9864-822433F4D471}">
      <dsp:nvSpPr>
        <dsp:cNvPr id="0" name=""/>
        <dsp:cNvSpPr/>
      </dsp:nvSpPr>
      <dsp:spPr>
        <a:xfrm>
          <a:off x="0" y="401265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6C4830-1331-4980-B862-02526C90A822}">
      <dsp:nvSpPr>
        <dsp:cNvPr id="0" name=""/>
        <dsp:cNvSpPr/>
      </dsp:nvSpPr>
      <dsp:spPr>
        <a:xfrm>
          <a:off x="411480" y="61785"/>
          <a:ext cx="5760720" cy="678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А) 30 сентября – 4 декабря 1941</a:t>
          </a:r>
          <a:endParaRPr lang="ru-RU" sz="2300" kern="1200" dirty="0"/>
        </a:p>
      </dsp:txBody>
      <dsp:txXfrm>
        <a:off x="411480" y="61785"/>
        <a:ext cx="5760720" cy="678960"/>
      </dsp:txXfrm>
    </dsp:sp>
    <dsp:sp modelId="{BF84F80D-F617-449D-AEEE-F8C1C5C2A06A}">
      <dsp:nvSpPr>
        <dsp:cNvPr id="0" name=""/>
        <dsp:cNvSpPr/>
      </dsp:nvSpPr>
      <dsp:spPr>
        <a:xfrm>
          <a:off x="0" y="1444545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-4533601"/>
              <a:satOff val="2618"/>
              <a:lumOff val="-48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3DE957-E9BF-472E-B6E3-899300F0DF41}">
      <dsp:nvSpPr>
        <dsp:cNvPr id="0" name=""/>
        <dsp:cNvSpPr/>
      </dsp:nvSpPr>
      <dsp:spPr>
        <a:xfrm>
          <a:off x="411480" y="1105065"/>
          <a:ext cx="5760720" cy="678960"/>
        </a:xfrm>
        <a:prstGeom prst="roundRect">
          <a:avLst/>
        </a:prstGeom>
        <a:solidFill>
          <a:schemeClr val="accent2">
            <a:hueOff val="-4533601"/>
            <a:satOff val="2618"/>
            <a:lumOff val="-4804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Б) 30 сентября – 23 октября 1941</a:t>
          </a:r>
          <a:endParaRPr lang="ru-RU" sz="2300" kern="1200" dirty="0"/>
        </a:p>
      </dsp:txBody>
      <dsp:txXfrm>
        <a:off x="411480" y="1105065"/>
        <a:ext cx="5760720" cy="678960"/>
      </dsp:txXfrm>
    </dsp:sp>
    <dsp:sp modelId="{1F44C828-543E-45EF-8ED1-760E404FE5C3}">
      <dsp:nvSpPr>
        <dsp:cNvPr id="0" name=""/>
        <dsp:cNvSpPr/>
      </dsp:nvSpPr>
      <dsp:spPr>
        <a:xfrm>
          <a:off x="0" y="2487825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-9067202"/>
              <a:satOff val="5236"/>
              <a:lumOff val="-96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6098AF-92A3-4E81-A163-8DA255A42D61}">
      <dsp:nvSpPr>
        <dsp:cNvPr id="0" name=""/>
        <dsp:cNvSpPr/>
      </dsp:nvSpPr>
      <dsp:spPr>
        <a:xfrm>
          <a:off x="411480" y="2148345"/>
          <a:ext cx="5760720" cy="678960"/>
        </a:xfrm>
        <a:prstGeom prst="roundRect">
          <a:avLst/>
        </a:prstGeom>
        <a:solidFill>
          <a:schemeClr val="accent2">
            <a:hueOff val="-9067202"/>
            <a:satOff val="5236"/>
            <a:lumOff val="-9607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В) 2 сентября -17 декабря 1941</a:t>
          </a:r>
          <a:endParaRPr lang="ru-RU" sz="2300" kern="1200" dirty="0"/>
        </a:p>
      </dsp:txBody>
      <dsp:txXfrm>
        <a:off x="411480" y="2148345"/>
        <a:ext cx="5760720" cy="67896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F269DA-A5BA-4C5B-9864-822433F4D471}">
      <dsp:nvSpPr>
        <dsp:cNvPr id="0" name=""/>
        <dsp:cNvSpPr/>
      </dsp:nvSpPr>
      <dsp:spPr>
        <a:xfrm>
          <a:off x="0" y="401265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6C4830-1331-4980-B862-02526C90A822}">
      <dsp:nvSpPr>
        <dsp:cNvPr id="0" name=""/>
        <dsp:cNvSpPr/>
      </dsp:nvSpPr>
      <dsp:spPr>
        <a:xfrm>
          <a:off x="411480" y="61785"/>
          <a:ext cx="5760720" cy="678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А) К.Е. Ворошилов</a:t>
          </a:r>
          <a:endParaRPr lang="ru-RU" sz="2300" kern="1200" dirty="0"/>
        </a:p>
      </dsp:txBody>
      <dsp:txXfrm>
        <a:off x="411480" y="61785"/>
        <a:ext cx="5760720" cy="678960"/>
      </dsp:txXfrm>
    </dsp:sp>
    <dsp:sp modelId="{BF84F80D-F617-449D-AEEE-F8C1C5C2A06A}">
      <dsp:nvSpPr>
        <dsp:cNvPr id="0" name=""/>
        <dsp:cNvSpPr/>
      </dsp:nvSpPr>
      <dsp:spPr>
        <a:xfrm>
          <a:off x="0" y="1444545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-4533601"/>
              <a:satOff val="2618"/>
              <a:lumOff val="-48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3DE957-E9BF-472E-B6E3-899300F0DF41}">
      <dsp:nvSpPr>
        <dsp:cNvPr id="0" name=""/>
        <dsp:cNvSpPr/>
      </dsp:nvSpPr>
      <dsp:spPr>
        <a:xfrm>
          <a:off x="411480" y="1105065"/>
          <a:ext cx="5760720" cy="678960"/>
        </a:xfrm>
        <a:prstGeom prst="roundRect">
          <a:avLst/>
        </a:prstGeom>
        <a:solidFill>
          <a:schemeClr val="accent2">
            <a:hueOff val="-4533601"/>
            <a:satOff val="2618"/>
            <a:lumOff val="-4804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Б) И.В. Сталин</a:t>
          </a:r>
          <a:endParaRPr lang="ru-RU" sz="2300" kern="1200" dirty="0"/>
        </a:p>
      </dsp:txBody>
      <dsp:txXfrm>
        <a:off x="411480" y="1105065"/>
        <a:ext cx="5760720" cy="678960"/>
      </dsp:txXfrm>
    </dsp:sp>
    <dsp:sp modelId="{1F44C828-543E-45EF-8ED1-760E404FE5C3}">
      <dsp:nvSpPr>
        <dsp:cNvPr id="0" name=""/>
        <dsp:cNvSpPr/>
      </dsp:nvSpPr>
      <dsp:spPr>
        <a:xfrm>
          <a:off x="0" y="2487825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-9067202"/>
              <a:satOff val="5236"/>
              <a:lumOff val="-96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6098AF-92A3-4E81-A163-8DA255A42D61}">
      <dsp:nvSpPr>
        <dsp:cNvPr id="0" name=""/>
        <dsp:cNvSpPr/>
      </dsp:nvSpPr>
      <dsp:spPr>
        <a:xfrm>
          <a:off x="411480" y="2148345"/>
          <a:ext cx="5760720" cy="678960"/>
        </a:xfrm>
        <a:prstGeom prst="roundRect">
          <a:avLst/>
        </a:prstGeom>
        <a:solidFill>
          <a:schemeClr val="accent2">
            <a:hueOff val="-9067202"/>
            <a:satOff val="5236"/>
            <a:lumOff val="-9607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В) Г.К. Жуков</a:t>
          </a:r>
          <a:endParaRPr lang="ru-RU" sz="2300" kern="1200" dirty="0"/>
        </a:p>
      </dsp:txBody>
      <dsp:txXfrm>
        <a:off x="411480" y="2148345"/>
        <a:ext cx="5760720" cy="67896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F269DA-A5BA-4C5B-9864-822433F4D471}">
      <dsp:nvSpPr>
        <dsp:cNvPr id="0" name=""/>
        <dsp:cNvSpPr/>
      </dsp:nvSpPr>
      <dsp:spPr>
        <a:xfrm>
          <a:off x="0" y="401265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6C4830-1331-4980-B862-02526C90A822}">
      <dsp:nvSpPr>
        <dsp:cNvPr id="0" name=""/>
        <dsp:cNvSpPr/>
      </dsp:nvSpPr>
      <dsp:spPr>
        <a:xfrm>
          <a:off x="411480" y="61785"/>
          <a:ext cx="5760720" cy="678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А) 2.05.1945</a:t>
          </a:r>
          <a:endParaRPr lang="ru-RU" sz="2300" kern="1200" dirty="0"/>
        </a:p>
      </dsp:txBody>
      <dsp:txXfrm>
        <a:off x="411480" y="61785"/>
        <a:ext cx="5760720" cy="678960"/>
      </dsp:txXfrm>
    </dsp:sp>
    <dsp:sp modelId="{BF84F80D-F617-449D-AEEE-F8C1C5C2A06A}">
      <dsp:nvSpPr>
        <dsp:cNvPr id="0" name=""/>
        <dsp:cNvSpPr/>
      </dsp:nvSpPr>
      <dsp:spPr>
        <a:xfrm>
          <a:off x="0" y="1444545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-4533601"/>
              <a:satOff val="2618"/>
              <a:lumOff val="-48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3DE957-E9BF-472E-B6E3-899300F0DF41}">
      <dsp:nvSpPr>
        <dsp:cNvPr id="0" name=""/>
        <dsp:cNvSpPr/>
      </dsp:nvSpPr>
      <dsp:spPr>
        <a:xfrm>
          <a:off x="411480" y="1105065"/>
          <a:ext cx="5760720" cy="678960"/>
        </a:xfrm>
        <a:prstGeom prst="roundRect">
          <a:avLst/>
        </a:prstGeom>
        <a:solidFill>
          <a:schemeClr val="accent2">
            <a:hueOff val="-4533601"/>
            <a:satOff val="2618"/>
            <a:lumOff val="-4804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Б) (8) 9.05.1945</a:t>
          </a:r>
          <a:endParaRPr lang="ru-RU" sz="2300" kern="1200" dirty="0"/>
        </a:p>
      </dsp:txBody>
      <dsp:txXfrm>
        <a:off x="411480" y="1105065"/>
        <a:ext cx="5760720" cy="678960"/>
      </dsp:txXfrm>
    </dsp:sp>
    <dsp:sp modelId="{1F44C828-543E-45EF-8ED1-760E404FE5C3}">
      <dsp:nvSpPr>
        <dsp:cNvPr id="0" name=""/>
        <dsp:cNvSpPr/>
      </dsp:nvSpPr>
      <dsp:spPr>
        <a:xfrm>
          <a:off x="0" y="2487825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-9067202"/>
              <a:satOff val="5236"/>
              <a:lumOff val="-96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6098AF-92A3-4E81-A163-8DA255A42D61}">
      <dsp:nvSpPr>
        <dsp:cNvPr id="0" name=""/>
        <dsp:cNvSpPr/>
      </dsp:nvSpPr>
      <dsp:spPr>
        <a:xfrm>
          <a:off x="411480" y="2148345"/>
          <a:ext cx="5760720" cy="678960"/>
        </a:xfrm>
        <a:prstGeom prst="roundRect">
          <a:avLst/>
        </a:prstGeom>
        <a:solidFill>
          <a:schemeClr val="accent2">
            <a:hueOff val="-9067202"/>
            <a:satOff val="5236"/>
            <a:lumOff val="-9607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В) 30.06.1945</a:t>
          </a:r>
          <a:endParaRPr lang="ru-RU" sz="2300" kern="1200" dirty="0"/>
        </a:p>
      </dsp:txBody>
      <dsp:txXfrm>
        <a:off x="411480" y="2148345"/>
        <a:ext cx="5760720" cy="678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11.07.2015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5.xml"/><Relationship Id="rId7" Type="http://schemas.openxmlformats.org/officeDocument/2006/relationships/image" Target="../media/image3.gif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6.xml"/><Relationship Id="rId7" Type="http://schemas.openxmlformats.org/officeDocument/2006/relationships/image" Target="../media/image3.gif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7.xml"/><Relationship Id="rId7" Type="http://schemas.openxmlformats.org/officeDocument/2006/relationships/image" Target="../media/image3.gif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8.xml"/><Relationship Id="rId7" Type="http://schemas.openxmlformats.org/officeDocument/2006/relationships/image" Target="../media/image3.gif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9.xml"/><Relationship Id="rId7" Type="http://schemas.openxmlformats.org/officeDocument/2006/relationships/image" Target="../media/image3.gif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0.xml"/><Relationship Id="rId7" Type="http://schemas.openxmlformats.org/officeDocument/2006/relationships/image" Target="../media/image3.gif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1.xml"/><Relationship Id="rId7" Type="http://schemas.openxmlformats.org/officeDocument/2006/relationships/image" Target="../media/image3.gif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2.xml"/><Relationship Id="rId7" Type="http://schemas.openxmlformats.org/officeDocument/2006/relationships/image" Target="../media/image3.gif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3.xml"/><Relationship Id="rId7" Type="http://schemas.openxmlformats.org/officeDocument/2006/relationships/image" Target="../media/image3.gif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4.xml"/><Relationship Id="rId7" Type="http://schemas.openxmlformats.org/officeDocument/2006/relationships/image" Target="../media/image3.gif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5.xml"/><Relationship Id="rId7" Type="http://schemas.openxmlformats.org/officeDocument/2006/relationships/image" Target="../media/image3.gif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6.xml"/><Relationship Id="rId7" Type="http://schemas.openxmlformats.org/officeDocument/2006/relationships/image" Target="../media/image3.gif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7.xml"/><Relationship Id="rId7" Type="http://schemas.openxmlformats.org/officeDocument/2006/relationships/image" Target="../media/image3.gif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8.xml"/><Relationship Id="rId7" Type="http://schemas.openxmlformats.org/officeDocument/2006/relationships/image" Target="../media/image3.gif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9.xml"/><Relationship Id="rId7" Type="http://schemas.openxmlformats.org/officeDocument/2006/relationships/image" Target="../media/image3.gif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3.gi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3.gi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4.xml"/><Relationship Id="rId7" Type="http://schemas.openxmlformats.org/officeDocument/2006/relationships/image" Target="../media/image3.gi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Тест по истории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Тема: Великая Отечественная война 1941-1945 годов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99250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075240" cy="1800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Немецкий план войны против СССР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предусматривал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36755008"/>
              </p:ext>
            </p:extLst>
          </p:nvPr>
        </p:nvGraphicFramePr>
        <p:xfrm>
          <a:off x="457200" y="2996952"/>
          <a:ext cx="8229600" cy="3129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169168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Вопрос №5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73674" y="2348880"/>
            <a:ext cx="1805788" cy="1152128"/>
          </a:xfrm>
          <a:prstGeom prst="rect">
            <a:avLst/>
          </a:prstGeom>
        </p:spPr>
      </p:pic>
      <p:pic>
        <p:nvPicPr>
          <p:cNvPr id="7" name="Рисунок 6" descr="136305_c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808" t="3129" r="27320" b="7665"/>
          <a:stretch>
            <a:fillRect/>
          </a:stretch>
        </p:blipFill>
        <p:spPr>
          <a:xfrm>
            <a:off x="7740352" y="260648"/>
            <a:ext cx="1080120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2428916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58417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dirty="0" smtClean="0"/>
              <a:t>А) молниеносную войну сроком на 5 месяцев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69168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Правильный ответ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42214329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075240" cy="1800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Блокада Ленинграда </a:t>
            </a:r>
            <a:r>
              <a:rPr lang="ru-RU" dirty="0" smtClean="0"/>
              <a:t>началась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36755008"/>
              </p:ext>
            </p:extLst>
          </p:nvPr>
        </p:nvGraphicFramePr>
        <p:xfrm>
          <a:off x="457200" y="2996952"/>
          <a:ext cx="8229600" cy="3129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169168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Вопрос №6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73674" y="2348880"/>
            <a:ext cx="1805788" cy="1152128"/>
          </a:xfrm>
          <a:prstGeom prst="rect">
            <a:avLst/>
          </a:prstGeom>
        </p:spPr>
      </p:pic>
      <p:pic>
        <p:nvPicPr>
          <p:cNvPr id="7" name="Рисунок 6" descr="136305_c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808" t="3129" r="27320" b="7665"/>
          <a:stretch>
            <a:fillRect/>
          </a:stretch>
        </p:blipFill>
        <p:spPr>
          <a:xfrm>
            <a:off x="7740352" y="260648"/>
            <a:ext cx="1080120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2428916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58417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dirty="0" smtClean="0"/>
              <a:t>А) в сентябре 1941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69168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Правильный ответ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42214329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075240" cy="1800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Битва за Москву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проходила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36755008"/>
              </p:ext>
            </p:extLst>
          </p:nvPr>
        </p:nvGraphicFramePr>
        <p:xfrm>
          <a:off x="457200" y="2996952"/>
          <a:ext cx="8229600" cy="3129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169168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Вопрос №7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73674" y="2348880"/>
            <a:ext cx="1805788" cy="1152128"/>
          </a:xfrm>
          <a:prstGeom prst="rect">
            <a:avLst/>
          </a:prstGeom>
        </p:spPr>
      </p:pic>
      <p:pic>
        <p:nvPicPr>
          <p:cNvPr id="7" name="Рисунок 6" descr="136305_c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808" t="3129" r="27320" b="7665"/>
          <a:stretch>
            <a:fillRect/>
          </a:stretch>
        </p:blipFill>
        <p:spPr>
          <a:xfrm>
            <a:off x="7740352" y="260648"/>
            <a:ext cx="1080120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2428916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58417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dirty="0" smtClean="0"/>
              <a:t>А) 30 сентября – 4 декабря 1941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69168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Правильный ответ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42214329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075240" cy="1800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Обороной Москвы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руководил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36755008"/>
              </p:ext>
            </p:extLst>
          </p:nvPr>
        </p:nvGraphicFramePr>
        <p:xfrm>
          <a:off x="457200" y="2996952"/>
          <a:ext cx="8229600" cy="3129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169168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Вопрос №8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73674" y="2348880"/>
            <a:ext cx="1805788" cy="1152128"/>
          </a:xfrm>
          <a:prstGeom prst="rect">
            <a:avLst/>
          </a:prstGeom>
        </p:spPr>
      </p:pic>
      <p:pic>
        <p:nvPicPr>
          <p:cNvPr id="7" name="Рисунок 6" descr="136305_c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808" t="3129" r="27320" b="7665"/>
          <a:stretch>
            <a:fillRect/>
          </a:stretch>
        </p:blipFill>
        <p:spPr>
          <a:xfrm>
            <a:off x="7740352" y="260648"/>
            <a:ext cx="1080120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2428916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58417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dirty="0" smtClean="0"/>
              <a:t>Б) И.В. Сталин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69168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Правильный ответ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42214329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075240" cy="1800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Акт о капитуляции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Германии </a:t>
            </a:r>
            <a:r>
              <a:rPr lang="ru-RU" dirty="0" smtClean="0"/>
              <a:t>был </a:t>
            </a:r>
            <a:r>
              <a:rPr lang="ru-RU" dirty="0" smtClean="0"/>
              <a:t>подписан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36755008"/>
              </p:ext>
            </p:extLst>
          </p:nvPr>
        </p:nvGraphicFramePr>
        <p:xfrm>
          <a:off x="457200" y="2996952"/>
          <a:ext cx="8229600" cy="3129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169168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Вопрос №9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73674" y="2348880"/>
            <a:ext cx="1805788" cy="1152128"/>
          </a:xfrm>
          <a:prstGeom prst="rect">
            <a:avLst/>
          </a:prstGeom>
        </p:spPr>
      </p:pic>
      <p:pic>
        <p:nvPicPr>
          <p:cNvPr id="7" name="Рисунок 6" descr="136305_c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808" t="3129" r="27320" b="7665"/>
          <a:stretch>
            <a:fillRect/>
          </a:stretch>
        </p:blipFill>
        <p:spPr>
          <a:xfrm>
            <a:off x="7740352" y="260648"/>
            <a:ext cx="1080120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2428916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58417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dirty="0" smtClean="0"/>
              <a:t>Б) (8) 9.05.1945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69168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Правильный ответ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42214329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075240" cy="1800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Великая </a:t>
            </a:r>
            <a:r>
              <a:rPr lang="ru-RU" dirty="0" smtClean="0"/>
              <a:t>Отечественная война проходила </a:t>
            </a:r>
            <a:r>
              <a:rPr lang="ru-RU" dirty="0" smtClean="0"/>
              <a:t>с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88380743"/>
              </p:ext>
            </p:extLst>
          </p:nvPr>
        </p:nvGraphicFramePr>
        <p:xfrm>
          <a:off x="457200" y="2996952"/>
          <a:ext cx="8229600" cy="3129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169168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Вопрос №1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73674" y="2348880"/>
            <a:ext cx="1805788" cy="1152128"/>
          </a:xfrm>
          <a:prstGeom prst="rect">
            <a:avLst/>
          </a:prstGeom>
        </p:spPr>
      </p:pic>
      <p:pic>
        <p:nvPicPr>
          <p:cNvPr id="7" name="Рисунок 6" descr="136305_c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808" t="3129" r="27320" b="7665"/>
          <a:stretch>
            <a:fillRect/>
          </a:stretch>
        </p:blipFill>
        <p:spPr>
          <a:xfrm>
            <a:off x="7740352" y="260648"/>
            <a:ext cx="1080120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35764369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075240" cy="1800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Важным итогом удержания Ленинграда </a:t>
            </a:r>
            <a:r>
              <a:rPr lang="ru-RU" dirty="0" smtClean="0"/>
              <a:t>явилось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36755008"/>
              </p:ext>
            </p:extLst>
          </p:nvPr>
        </p:nvGraphicFramePr>
        <p:xfrm>
          <a:off x="457200" y="2996952"/>
          <a:ext cx="8229600" cy="3129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169168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Вопрос №10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73674" y="2348880"/>
            <a:ext cx="1805788" cy="1152128"/>
          </a:xfrm>
          <a:prstGeom prst="rect">
            <a:avLst/>
          </a:prstGeom>
        </p:spPr>
      </p:pic>
      <p:pic>
        <p:nvPicPr>
          <p:cNvPr id="7" name="Рисунок 6" descr="136305_c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808" t="3129" r="27320" b="7665"/>
          <a:stretch>
            <a:fillRect/>
          </a:stretch>
        </p:blipFill>
        <p:spPr>
          <a:xfrm>
            <a:off x="7740352" y="260648"/>
            <a:ext cx="1080120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2428916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785926"/>
            <a:ext cx="8197110" cy="200311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dirty="0" smtClean="0"/>
              <a:t>А) невозможность переброски немецких армий « Север»для взятия Москвы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69168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Правильный ответ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42214329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075240" cy="1800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Сталинградская битва </a:t>
            </a:r>
            <a:r>
              <a:rPr lang="ru-RU" dirty="0" smtClean="0"/>
              <a:t>началась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36755008"/>
              </p:ext>
            </p:extLst>
          </p:nvPr>
        </p:nvGraphicFramePr>
        <p:xfrm>
          <a:off x="457200" y="2996952"/>
          <a:ext cx="8229600" cy="3129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169168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Вопрос №11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73674" y="2348880"/>
            <a:ext cx="1805788" cy="1152128"/>
          </a:xfrm>
          <a:prstGeom prst="rect">
            <a:avLst/>
          </a:prstGeom>
        </p:spPr>
      </p:pic>
      <p:pic>
        <p:nvPicPr>
          <p:cNvPr id="7" name="Рисунок 6" descr="136305_c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808" t="3129" r="27320" b="7665"/>
          <a:stretch>
            <a:fillRect/>
          </a:stretch>
        </p:blipFill>
        <p:spPr>
          <a:xfrm>
            <a:off x="7740352" y="260648"/>
            <a:ext cx="1080120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2428916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58417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dirty="0" smtClean="0"/>
              <a:t>А) 17.07.1942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69168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Правильный ответ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42214329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075240" cy="1800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Коренной перелом в ВОВ наступил в </a:t>
            </a:r>
            <a:r>
              <a:rPr lang="ru-RU" dirty="0" smtClean="0"/>
              <a:t>ходе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36755008"/>
              </p:ext>
            </p:extLst>
          </p:nvPr>
        </p:nvGraphicFramePr>
        <p:xfrm>
          <a:off x="457200" y="2996952"/>
          <a:ext cx="8229600" cy="3129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169168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Вопрос №12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73674" y="2348880"/>
            <a:ext cx="1805788" cy="1152128"/>
          </a:xfrm>
          <a:prstGeom prst="rect">
            <a:avLst/>
          </a:prstGeom>
        </p:spPr>
      </p:pic>
      <p:pic>
        <p:nvPicPr>
          <p:cNvPr id="7" name="Рисунок 6" descr="136305_c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808" t="3129" r="27320" b="7665"/>
          <a:stretch>
            <a:fillRect/>
          </a:stretch>
        </p:blipFill>
        <p:spPr>
          <a:xfrm>
            <a:off x="7740352" y="260648"/>
            <a:ext cx="1080120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2428916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58417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dirty="0" smtClean="0"/>
              <a:t>А) Сталинградской битвы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69168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Правильный ответ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42214329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075240" cy="1800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Одной из причин победы советских войск в битве за Москву </a:t>
            </a:r>
            <a:r>
              <a:rPr lang="ru-RU" dirty="0" smtClean="0"/>
              <a:t>является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36755008"/>
              </p:ext>
            </p:extLst>
          </p:nvPr>
        </p:nvGraphicFramePr>
        <p:xfrm>
          <a:off x="457200" y="2996952"/>
          <a:ext cx="8229600" cy="3129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169168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Вопрос №13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73674" y="2348880"/>
            <a:ext cx="1805788" cy="1152128"/>
          </a:xfrm>
          <a:prstGeom prst="rect">
            <a:avLst/>
          </a:prstGeom>
        </p:spPr>
      </p:pic>
      <p:pic>
        <p:nvPicPr>
          <p:cNvPr id="7" name="Рисунок 6" descr="136305_c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808" t="3129" r="27320" b="7665"/>
          <a:stretch>
            <a:fillRect/>
          </a:stretch>
        </p:blipFill>
        <p:spPr>
          <a:xfrm>
            <a:off x="7740352" y="260648"/>
            <a:ext cx="1080120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2428916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58417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dirty="0" smtClean="0"/>
              <a:t>В) героизм Красной Армии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69168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Правильный ответ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42214329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075240" cy="1800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В чём состоит итог Курской </a:t>
            </a:r>
            <a:r>
              <a:rPr lang="ru-RU" dirty="0" smtClean="0"/>
              <a:t>битвы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36755008"/>
              </p:ext>
            </p:extLst>
          </p:nvPr>
        </p:nvGraphicFramePr>
        <p:xfrm>
          <a:off x="457200" y="2996952"/>
          <a:ext cx="8229600" cy="3129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169168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Вопрос №14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73674" y="2348880"/>
            <a:ext cx="1805788" cy="1152128"/>
          </a:xfrm>
          <a:prstGeom prst="rect">
            <a:avLst/>
          </a:prstGeom>
        </p:spPr>
      </p:pic>
      <p:pic>
        <p:nvPicPr>
          <p:cNvPr id="7" name="Рисунок 6" descr="136305_c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808" t="3129" r="27320" b="7665"/>
          <a:stretch>
            <a:fillRect/>
          </a:stretch>
        </p:blipFill>
        <p:spPr>
          <a:xfrm>
            <a:off x="7740352" y="260648"/>
            <a:ext cx="1080120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2428916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58417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dirty="0" smtClean="0"/>
              <a:t>Б) в переходе стратегической инициативы к СССР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69168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Правильный ответ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42214329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58417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dirty="0" smtClean="0"/>
              <a:t>Б) 22.07.1941 по 9.05.1945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69168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Правильный ответ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17985741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075240" cy="1800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Договор о ненападении между СССР и Германией был </a:t>
            </a:r>
            <a:r>
              <a:rPr lang="ru-RU" dirty="0" smtClean="0"/>
              <a:t>подписан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36755008"/>
              </p:ext>
            </p:extLst>
          </p:nvPr>
        </p:nvGraphicFramePr>
        <p:xfrm>
          <a:off x="457200" y="2996952"/>
          <a:ext cx="8229600" cy="3129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169168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Вопрос №15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73674" y="2348880"/>
            <a:ext cx="1805788" cy="1152128"/>
          </a:xfrm>
          <a:prstGeom prst="rect">
            <a:avLst/>
          </a:prstGeom>
        </p:spPr>
      </p:pic>
      <p:pic>
        <p:nvPicPr>
          <p:cNvPr id="7" name="Рисунок 6" descr="136305_c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808" t="3129" r="27320" b="7665"/>
          <a:stretch>
            <a:fillRect/>
          </a:stretch>
        </p:blipFill>
        <p:spPr>
          <a:xfrm>
            <a:off x="7740352" y="260648"/>
            <a:ext cx="1080120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2428916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58417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dirty="0" smtClean="0"/>
              <a:t>А) 23.08.1939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69168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Правильный ответ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42214329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075240" cy="1800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Линия на которую планировал выйти вермахт по плану «Барбаросса</a:t>
            </a:r>
            <a:r>
              <a:rPr lang="ru-RU" dirty="0" smtClean="0"/>
              <a:t>»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36755008"/>
              </p:ext>
            </p:extLst>
          </p:nvPr>
        </p:nvGraphicFramePr>
        <p:xfrm>
          <a:off x="457200" y="2996952"/>
          <a:ext cx="8229600" cy="3129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169168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Вопрос №16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73674" y="2348880"/>
            <a:ext cx="1805788" cy="1152128"/>
          </a:xfrm>
          <a:prstGeom prst="rect">
            <a:avLst/>
          </a:prstGeom>
        </p:spPr>
      </p:pic>
      <p:pic>
        <p:nvPicPr>
          <p:cNvPr id="7" name="Рисунок 6" descr="136305_c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808" t="3129" r="27320" b="7665"/>
          <a:stretch>
            <a:fillRect/>
          </a:stretch>
        </p:blipFill>
        <p:spPr>
          <a:xfrm>
            <a:off x="7740352" y="260648"/>
            <a:ext cx="1080120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2428916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58417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dirty="0" smtClean="0"/>
              <a:t>В) Архангельск – Волга - Астрахань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69168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Правильный ответ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42214329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075240" cy="1800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Место крупнейшей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танковой </a:t>
            </a:r>
            <a:r>
              <a:rPr lang="ru-RU" dirty="0" smtClean="0"/>
              <a:t>битвы в истории </a:t>
            </a:r>
            <a:r>
              <a:rPr lang="ru-RU" dirty="0" err="1" smtClean="0"/>
              <a:t>еловечества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36755008"/>
              </p:ext>
            </p:extLst>
          </p:nvPr>
        </p:nvGraphicFramePr>
        <p:xfrm>
          <a:off x="457200" y="2996952"/>
          <a:ext cx="8229600" cy="3129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169168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Вопрос №17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73674" y="2348880"/>
            <a:ext cx="1805788" cy="1152128"/>
          </a:xfrm>
          <a:prstGeom prst="rect">
            <a:avLst/>
          </a:prstGeom>
        </p:spPr>
      </p:pic>
      <p:pic>
        <p:nvPicPr>
          <p:cNvPr id="7" name="Рисунок 6" descr="136305_c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808" t="3129" r="27320" b="7665"/>
          <a:stretch>
            <a:fillRect/>
          </a:stretch>
        </p:blipFill>
        <p:spPr>
          <a:xfrm>
            <a:off x="7740352" y="260648"/>
            <a:ext cx="1080120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2428916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58417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dirty="0" smtClean="0"/>
              <a:t>А) Прохоровка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69168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Правильный ответ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42214329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075240" cy="1800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Сколько дней длилась блокада </a:t>
            </a:r>
            <a:r>
              <a:rPr lang="ru-RU" dirty="0" smtClean="0"/>
              <a:t>Ленинграда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36755008"/>
              </p:ext>
            </p:extLst>
          </p:nvPr>
        </p:nvGraphicFramePr>
        <p:xfrm>
          <a:off x="457200" y="2996952"/>
          <a:ext cx="8229600" cy="3129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169168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Вопрос №18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73674" y="2348880"/>
            <a:ext cx="1805788" cy="1152128"/>
          </a:xfrm>
          <a:prstGeom prst="rect">
            <a:avLst/>
          </a:prstGeom>
        </p:spPr>
      </p:pic>
      <p:pic>
        <p:nvPicPr>
          <p:cNvPr id="7" name="Рисунок 6" descr="136305_c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808" t="3129" r="27320" b="7665"/>
          <a:stretch>
            <a:fillRect/>
          </a:stretch>
        </p:blipFill>
        <p:spPr>
          <a:xfrm>
            <a:off x="7740352" y="260648"/>
            <a:ext cx="1080120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2428916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58417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dirty="0" smtClean="0"/>
              <a:t>А) 872 дня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69168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Правильный ответ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42214329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075240" cy="1800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Кто воодрузил знамя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победы </a:t>
            </a:r>
            <a:r>
              <a:rPr lang="ru-RU" dirty="0" smtClean="0"/>
              <a:t>на </a:t>
            </a:r>
            <a:r>
              <a:rPr lang="ru-RU" dirty="0" smtClean="0"/>
              <a:t>Рейхстаге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36755008"/>
              </p:ext>
            </p:extLst>
          </p:nvPr>
        </p:nvGraphicFramePr>
        <p:xfrm>
          <a:off x="457200" y="2996952"/>
          <a:ext cx="8229600" cy="3129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169168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Вопрос №1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73674" y="2348880"/>
            <a:ext cx="1805788" cy="1152128"/>
          </a:xfrm>
          <a:prstGeom prst="rect">
            <a:avLst/>
          </a:prstGeom>
        </p:spPr>
      </p:pic>
      <p:pic>
        <p:nvPicPr>
          <p:cNvPr id="7" name="Рисунок 6" descr="136305_c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808" t="3129" r="27320" b="7665"/>
          <a:stretch>
            <a:fillRect/>
          </a:stretch>
        </p:blipFill>
        <p:spPr>
          <a:xfrm>
            <a:off x="7740352" y="260648"/>
            <a:ext cx="1080120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2428916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58417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dirty="0" smtClean="0"/>
              <a:t>Б) М.Егоров и М. </a:t>
            </a:r>
            <a:r>
              <a:rPr lang="ru-RU" dirty="0" err="1" smtClean="0"/>
              <a:t>Кантария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69168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Правильный ответ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42214329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075240" cy="1800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Парад </a:t>
            </a:r>
            <a:r>
              <a:rPr lang="ru-RU" dirty="0" smtClean="0"/>
              <a:t>победы состоялся в Москве в 1945 г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36755008"/>
              </p:ext>
            </p:extLst>
          </p:nvPr>
        </p:nvGraphicFramePr>
        <p:xfrm>
          <a:off x="457200" y="2996952"/>
          <a:ext cx="8229600" cy="3129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169168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Вопрос №2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73674" y="2348880"/>
            <a:ext cx="1805788" cy="1152128"/>
          </a:xfrm>
          <a:prstGeom prst="rect">
            <a:avLst/>
          </a:prstGeom>
        </p:spPr>
      </p:pic>
      <p:pic>
        <p:nvPicPr>
          <p:cNvPr id="8" name="Рисунок 7" descr="136305_c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808" t="3129" r="27320" b="7665"/>
          <a:stretch>
            <a:fillRect/>
          </a:stretch>
        </p:blipFill>
        <p:spPr>
          <a:xfrm>
            <a:off x="7740352" y="260648"/>
            <a:ext cx="1080120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2428916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58417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dirty="0" smtClean="0"/>
              <a:t>А) 24 июня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69168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Правильный ответ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42214329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075240" cy="1800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План нападения на СССР </a:t>
            </a:r>
            <a:r>
              <a:rPr lang="ru-RU" dirty="0" smtClean="0"/>
              <a:t>назывался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36755008"/>
              </p:ext>
            </p:extLst>
          </p:nvPr>
        </p:nvGraphicFramePr>
        <p:xfrm>
          <a:off x="457200" y="2996952"/>
          <a:ext cx="8229600" cy="3129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169168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Вопрос №3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73674" y="2348880"/>
            <a:ext cx="1805788" cy="1152128"/>
          </a:xfrm>
          <a:prstGeom prst="rect">
            <a:avLst/>
          </a:prstGeom>
        </p:spPr>
      </p:pic>
      <p:pic>
        <p:nvPicPr>
          <p:cNvPr id="7" name="Рисунок 6" descr="136305_c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808" t="3129" r="27320" b="7665"/>
          <a:stretch>
            <a:fillRect/>
          </a:stretch>
        </p:blipFill>
        <p:spPr>
          <a:xfrm>
            <a:off x="7740352" y="260648"/>
            <a:ext cx="1080120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2428916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58417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dirty="0" smtClean="0"/>
              <a:t>Б) Барбаросса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69168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Правильный ответ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42214329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075240" cy="1800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Германия напала на СССР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36755008"/>
              </p:ext>
            </p:extLst>
          </p:nvPr>
        </p:nvGraphicFramePr>
        <p:xfrm>
          <a:off x="457200" y="2996952"/>
          <a:ext cx="8229600" cy="3129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169168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Вопрос №4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73674" y="2348880"/>
            <a:ext cx="1805788" cy="1152128"/>
          </a:xfrm>
          <a:prstGeom prst="rect">
            <a:avLst/>
          </a:prstGeom>
        </p:spPr>
      </p:pic>
      <p:pic>
        <p:nvPicPr>
          <p:cNvPr id="7" name="Рисунок 6" descr="136305_c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808" t="3129" r="27320" b="7665"/>
          <a:stretch>
            <a:fillRect/>
          </a:stretch>
        </p:blipFill>
        <p:spPr>
          <a:xfrm>
            <a:off x="7740352" y="260648"/>
            <a:ext cx="1080120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2428916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58417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dirty="0" smtClean="0"/>
              <a:t>А) 22.06.1941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69168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Правильный ответ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42214329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66</TotalTime>
  <Words>612</Words>
  <Application>Microsoft Office PowerPoint</Application>
  <PresentationFormat>Экран (4:3)</PresentationFormat>
  <Paragraphs>135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Аспект</vt:lpstr>
      <vt:lpstr>Тест по истории</vt:lpstr>
      <vt:lpstr>Великая Отечественная война проходила с</vt:lpstr>
      <vt:lpstr>Б) 22.07.1941 по 9.05.1945 </vt:lpstr>
      <vt:lpstr>Парад победы состоялся в Москве в 1945 г</vt:lpstr>
      <vt:lpstr>А) 24 июня </vt:lpstr>
      <vt:lpstr>План нападения на СССР назывался</vt:lpstr>
      <vt:lpstr>Б) Барбаросса</vt:lpstr>
      <vt:lpstr>Германия напала на СССР</vt:lpstr>
      <vt:lpstr>А) 22.06.1941 </vt:lpstr>
      <vt:lpstr>Немецкий план войны против СССР  предусматривал</vt:lpstr>
      <vt:lpstr>А) молниеносную войну сроком на 5 месяцев </vt:lpstr>
      <vt:lpstr>Блокада Ленинграда началась</vt:lpstr>
      <vt:lpstr>А) в сентябре 1941 </vt:lpstr>
      <vt:lpstr>Битва за Москву  проходила</vt:lpstr>
      <vt:lpstr>А) 30 сентября – 4 декабря 1941 </vt:lpstr>
      <vt:lpstr>Обороной Москвы  руководил</vt:lpstr>
      <vt:lpstr>Б) И.В. Сталин </vt:lpstr>
      <vt:lpstr>Акт о капитуляции  Германии был подписан</vt:lpstr>
      <vt:lpstr>Б) (8) 9.05.1945 </vt:lpstr>
      <vt:lpstr>Важным итогом удержания Ленинграда явилось</vt:lpstr>
      <vt:lpstr>А) невозможность переброски немецких армий « Север»для взятия Москвы </vt:lpstr>
      <vt:lpstr>Сталинградская битва началась</vt:lpstr>
      <vt:lpstr>А) 17.07.1942</vt:lpstr>
      <vt:lpstr> Коренной перелом в ВОВ наступил в ходе</vt:lpstr>
      <vt:lpstr>А) Сталинградской битвы </vt:lpstr>
      <vt:lpstr>Одной из причин победы советских войск в битве за Москву является</vt:lpstr>
      <vt:lpstr>В) героизм Красной Армии </vt:lpstr>
      <vt:lpstr>В чём состоит итог Курской битвы</vt:lpstr>
      <vt:lpstr>Б) в переходе стратегической инициативы к СССР </vt:lpstr>
      <vt:lpstr>Договор о ненападении между СССР и Германией был подписан</vt:lpstr>
      <vt:lpstr>А) 23.08.1939 </vt:lpstr>
      <vt:lpstr>Линия на которую планировал выйти вермахт по плану «Барбаросса»</vt:lpstr>
      <vt:lpstr>В) Архангельск – Волга - Астрахань </vt:lpstr>
      <vt:lpstr>Место крупнейшей  танковой битвы в истории еловечества</vt:lpstr>
      <vt:lpstr>А) Прохоровка</vt:lpstr>
      <vt:lpstr>Сколько дней длилась блокада Ленинграда</vt:lpstr>
      <vt:lpstr>А) 872 дня </vt:lpstr>
      <vt:lpstr>Кто воодрузил знамя  победы на Рейхстаге</vt:lpstr>
      <vt:lpstr>Б) М.Егоров и М. Кантария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истории</dc:title>
  <dc:creator>Виктория Галкина</dc:creator>
  <cp:lastModifiedBy>Admin</cp:lastModifiedBy>
  <cp:revision>13</cp:revision>
  <dcterms:created xsi:type="dcterms:W3CDTF">2015-05-06T07:08:25Z</dcterms:created>
  <dcterms:modified xsi:type="dcterms:W3CDTF">2015-07-11T09:34:08Z</dcterms:modified>
</cp:coreProperties>
</file>