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F4DEED-4C02-403D-BB56-E9D8126A6A11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A3A575-C76D-42E9-9A7C-677660DC73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ДОМАШНИЕ ПТИЦЫ</a:t>
            </a:r>
          </a:p>
        </p:txBody>
      </p:sp>
      <p:pic>
        <p:nvPicPr>
          <p:cNvPr id="7" name="Содержимое 6" descr="1283447047_2010-09-02_0853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8280920" cy="537321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957" y="23218"/>
            <a:ext cx="9113043" cy="683478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4908086_large_2343642274f6_pticuyrasskazh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Назовите утиную семью: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Назовите гусиную семью:</a:t>
            </a:r>
            <a:endParaRPr lang="ru-RU" dirty="0"/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51354"/>
            <a:ext cx="6696744" cy="53066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Назовите куриную семью:</a:t>
            </a:r>
            <a:endParaRPr lang="ru-RU" dirty="0"/>
          </a:p>
        </p:txBody>
      </p:sp>
      <p:pic>
        <p:nvPicPr>
          <p:cNvPr id="4" name="Содержимое 3" descr="petu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144000" cy="55172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Назовите </a:t>
            </a:r>
            <a:r>
              <a:rPr lang="ru-RU" i="1" dirty="0" err="1" smtClean="0">
                <a:solidFill>
                  <a:schemeClr val="bg1"/>
                </a:solidFill>
              </a:rPr>
              <a:t>индюшиную</a:t>
            </a:r>
            <a:r>
              <a:rPr lang="ru-RU" i="1" dirty="0" smtClean="0">
                <a:solidFill>
                  <a:schemeClr val="bg1"/>
                </a:solidFill>
              </a:rPr>
              <a:t> семью:</a:t>
            </a:r>
            <a:endParaRPr lang="ru-RU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144000" cy="51571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18</Words>
  <Application>Microsoft Office PowerPoint</Application>
  <PresentationFormat>Экран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ДОМАШНИЕ ПТИЦЫ</vt:lpstr>
      <vt:lpstr>Слайд 2</vt:lpstr>
      <vt:lpstr>Назовите утиную семью:</vt:lpstr>
      <vt:lpstr>Слайд 4</vt:lpstr>
      <vt:lpstr>Назовите гусиную семью:</vt:lpstr>
      <vt:lpstr>Слайд 6</vt:lpstr>
      <vt:lpstr>Назовите куриную семью:</vt:lpstr>
      <vt:lpstr>Слайд 8</vt:lpstr>
      <vt:lpstr>Назовите индюшиную семью:</vt:lpstr>
      <vt:lpstr>Слайд 10</vt:lpstr>
      <vt:lpstr>Слайд 11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ПТИЦЫ</dc:title>
  <dc:creator>Your User Name</dc:creator>
  <cp:lastModifiedBy>ххх</cp:lastModifiedBy>
  <cp:revision>9</cp:revision>
  <dcterms:created xsi:type="dcterms:W3CDTF">2015-01-10T14:31:05Z</dcterms:created>
  <dcterms:modified xsi:type="dcterms:W3CDTF">2015-01-20T04:14:11Z</dcterms:modified>
</cp:coreProperties>
</file>