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92" autoAdjust="0"/>
    <p:restoredTop sz="86364" autoAdjust="0"/>
  </p:normalViewPr>
  <p:slideViewPr>
    <p:cSldViewPr>
      <p:cViewPr varScale="1">
        <p:scale>
          <a:sx n="64" d="100"/>
          <a:sy n="64" d="100"/>
        </p:scale>
        <p:origin x="-11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26509-1CF2-4314-95CA-09D9EDA7F2F2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194A4-355F-4B22-9672-16D13AB73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2ECD2-982E-4031-9BE7-F61B57DAAB23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95969-FE5B-4954-A5ED-D6FE3FCD29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EAE05-51AA-4BB3-B1F7-0FA79556C8AD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9CCC8-15F0-4C73-BE0A-77912061E1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93D31-77FF-47BD-82A4-4E2C45A0B6D8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993AC-7424-42AF-BC73-A73CD2DF2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07771-DDE2-4BDD-BB6F-3CE1CD512577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0783-3DB8-4EAD-BD9E-AD172B99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7F90-51BD-4221-BD47-4DDF2F716466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3B2B3-10BB-41BA-A773-43364519E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C290D-CF68-4FEA-8375-396DD5A09154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41E1B-0D6D-4A8C-8E91-42AA8D9BC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9EFF9-4185-478B-9DD6-18A81ED89122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1CA99-AD37-4EC0-8B18-A77420368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9AFF0-45A4-4384-A5E1-66EEB3025A58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2155F-3C6F-4E7B-81A0-93BEB1977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2BEFB-4652-48D7-A40D-FFA8407EAB20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77B75-649F-46B2-9797-374B75D082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0B75-D4F5-4020-ACD8-89C7B4A012BC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BE303-7649-40FF-8571-E47DA63A8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00DFC5-A91B-49D4-8BA0-2831BD3EA462}" type="datetimeFigureOut">
              <a:rPr lang="ru-RU"/>
              <a:pPr>
                <a:defRPr/>
              </a:pPr>
              <a:t>02.12.2007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C2FCD2-9001-4593-888D-76861ACA2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Содержимое 9"/>
          <p:cNvSpPr>
            <a:spLocks noGrp="1"/>
          </p:cNvSpPr>
          <p:nvPr>
            <p:ph idx="1"/>
          </p:nvPr>
        </p:nvSpPr>
        <p:spPr>
          <a:xfrm>
            <a:off x="-142875" y="428625"/>
            <a:ext cx="9358313" cy="27860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9600" dirty="0" smtClean="0">
                <a:latin typeface="Mistral" pitchFamily="66" charset="0"/>
              </a:rPr>
              <a:t>Блок </a:t>
            </a:r>
          </a:p>
          <a:p>
            <a:pPr algn="ctr">
              <a:buFont typeface="Arial" charset="0"/>
              <a:buNone/>
            </a:pPr>
            <a:r>
              <a:rPr lang="ru-RU" sz="9600" dirty="0" smtClean="0">
                <a:latin typeface="Mistral" pitchFamily="66" charset="0"/>
              </a:rPr>
              <a:t>Александр</a:t>
            </a:r>
          </a:p>
          <a:p>
            <a:pPr algn="ctr">
              <a:buFont typeface="Arial" charset="0"/>
              <a:buNone/>
            </a:pPr>
            <a:r>
              <a:rPr lang="ru-RU" sz="9600" dirty="0" smtClean="0">
                <a:latin typeface="Mistral" pitchFamily="66" charset="0"/>
              </a:rPr>
              <a:t> Александрович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400" dirty="0" smtClean="0"/>
              <a:t>		</a:t>
            </a:r>
            <a:r>
              <a:rPr lang="ru-RU" sz="2400" dirty="0" smtClean="0">
                <a:solidFill>
                  <a:srgbClr val="000000"/>
                </a:solidFill>
                <a:cs typeface="Times New Roman" pitchFamily="18" charset="0"/>
              </a:rPr>
              <a:t>В третьей книге лирики теме России посвящен целый раздел «Родина».</a:t>
            </a:r>
            <a:endParaRPr lang="ru-RU" sz="2400" dirty="0" smtClean="0"/>
          </a:p>
          <a:p>
            <a:pPr>
              <a:buFont typeface="Arial" charset="0"/>
              <a:buNone/>
            </a:pPr>
            <a:r>
              <a:rPr lang="ru-RU" sz="2400" dirty="0" smtClean="0"/>
              <a:t>		Блок признается России в любви, горькой и неизбежной, передано с большой силой и искренностью:</a:t>
            </a:r>
          </a:p>
          <a:p>
            <a:pPr>
              <a:buFont typeface="Arial" charset="0"/>
              <a:buNone/>
            </a:pPr>
            <a:r>
              <a:rPr lang="ru-RU" sz="3000" i="1" dirty="0" smtClean="0"/>
              <a:t>		Россия, нищая Россия,</a:t>
            </a:r>
          </a:p>
          <a:p>
            <a:pPr>
              <a:buFont typeface="Arial" charset="0"/>
              <a:buNone/>
            </a:pPr>
            <a:r>
              <a:rPr lang="ru-RU" sz="3000" i="1" dirty="0" smtClean="0"/>
              <a:t>		Мне избы серые твои,</a:t>
            </a:r>
          </a:p>
          <a:p>
            <a:pPr>
              <a:buFont typeface="Arial" charset="0"/>
              <a:buNone/>
            </a:pPr>
            <a:r>
              <a:rPr lang="ru-RU" sz="3000" i="1" dirty="0" smtClean="0"/>
              <a:t>		Твои мне песни ветровые, -</a:t>
            </a:r>
          </a:p>
          <a:p>
            <a:pPr>
              <a:buFont typeface="Arial" charset="0"/>
              <a:buNone/>
            </a:pPr>
            <a:r>
              <a:rPr lang="ru-RU" sz="3000" i="1" dirty="0" smtClean="0"/>
              <a:t>		Как слезы первые любви</a:t>
            </a:r>
            <a:r>
              <a:rPr lang="ru-RU" sz="3000" i="1" dirty="0" smtClean="0"/>
              <a:t>!</a:t>
            </a:r>
            <a:endParaRPr lang="ru-RU" sz="3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72164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		В цикле «На поле Куликовом» поэт видит весь исторический путь страны - от "поля Ку­ликова" до современных ему событий. Лирический герой - и древний </a:t>
            </a:r>
            <a:r>
              <a:rPr lang="ru-RU" sz="2400" dirty="0" err="1" smtClean="0"/>
              <a:t>русич-воин</a:t>
            </a:r>
            <a:r>
              <a:rPr lang="ru-RU" sz="2400" dirty="0" smtClean="0"/>
              <a:t>, и современник поэта. Здесь Блок показывает Россию как великую страну на перепутье между Востоком и Западом, говорит о ее противоречиях, о ее величии, ее избранности (продолжая традиции Тютчева). </a:t>
            </a:r>
            <a:r>
              <a:rPr lang="ru-RU" sz="2400" dirty="0" smtClean="0"/>
              <a:t>В этом цикле образ Вечной Женственности трансформирован в образ Родины, и теперь Блок признается в любви к ней как к жене</a:t>
            </a:r>
            <a:r>
              <a:rPr lang="ru-RU" sz="2400" dirty="0" smtClean="0"/>
              <a:t>.  </a:t>
            </a:r>
            <a:r>
              <a:rPr lang="ru-RU" sz="2400" dirty="0" smtClean="0"/>
              <a:t>Блок создал неповторимый лирический образ России-жены. Родина для него - надежда и утешение. Россия предстает как загадочная стихия, как страна громадной, еще не выявленной мощи и энергии. С ней «и невозможное возможно», она ведет на «вечный бой», указывает путь вперед, в будущее. Блок возвращается к идеалу поэта-гражданина, осознающего свою великую ответственность за судьбы родины и народа. 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501122" cy="3571900"/>
          </a:xfrm>
        </p:spPr>
        <p:txBody>
          <a:bodyPr/>
          <a:lstStyle/>
          <a:p>
            <a:pPr algn="r">
              <a:buNone/>
            </a:pPr>
            <a:r>
              <a:rPr lang="ru-RU" sz="3600" dirty="0" smtClean="0"/>
              <a:t>Этой </a:t>
            </a:r>
            <a:r>
              <a:rPr lang="ru-RU" sz="3600" dirty="0" smtClean="0"/>
              <a:t>теме я сознательно и бесповоротно </a:t>
            </a:r>
            <a:r>
              <a:rPr lang="ru-RU" sz="3600" dirty="0" smtClean="0"/>
              <a:t>посвящаю </a:t>
            </a:r>
            <a:r>
              <a:rPr lang="ru-RU" sz="3600" dirty="0" smtClean="0"/>
              <a:t>жизнь... Ведь здесь - жизнь или смерть, счастье или </a:t>
            </a:r>
            <a:r>
              <a:rPr lang="ru-RU" sz="3600" dirty="0" smtClean="0"/>
              <a:t>погибель</a:t>
            </a:r>
            <a:r>
              <a:rPr lang="ru-RU" sz="3600" dirty="0" smtClean="0"/>
              <a:t>.</a:t>
            </a:r>
            <a:endParaRPr lang="ru-RU" sz="3600" dirty="0" smtClean="0"/>
          </a:p>
          <a:p>
            <a:pPr algn="r">
              <a:buNone/>
            </a:pPr>
            <a:r>
              <a:rPr lang="ru-RU" sz="3600" dirty="0" smtClean="0"/>
              <a:t> </a:t>
            </a:r>
            <a:r>
              <a:rPr lang="ru-RU" dirty="0" smtClean="0"/>
              <a:t>Блок </a:t>
            </a:r>
            <a:r>
              <a:rPr lang="ru-RU" dirty="0" smtClean="0"/>
              <a:t>в 1908 </a:t>
            </a:r>
            <a:r>
              <a:rPr lang="ru-RU" dirty="0" smtClean="0"/>
              <a:t>год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066" y="1571612"/>
            <a:ext cx="2156794" cy="2400303"/>
          </a:xfrm>
          <a:prstGeom prst="rect">
            <a:avLst/>
          </a:prstGeom>
          <a:ln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  <a:scene3d>
            <a:camera prst="perspectiveContrastingRigh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38" y="142875"/>
            <a:ext cx="6400800" cy="67151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</a:t>
            </a:r>
            <a:r>
              <a:rPr lang="ru-RU" sz="2800" dirty="0" smtClean="0"/>
              <a:t>БЛОК Александр Александрович [16 (28) ноября 1880, Санкт-Петербург — 7 августа 1921, Петроград], русский поэт.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	</a:t>
            </a:r>
            <a:r>
              <a:rPr lang="ru-RU" sz="2800" dirty="0" smtClean="0"/>
              <a:t>	Начинал </a:t>
            </a:r>
            <a:r>
              <a:rPr lang="ru-RU" sz="2800" dirty="0" smtClean="0"/>
              <a:t>в духе символизма («Стихи о Прекрасной Даме»), ощущение кризиса которого провозгласил в драме «Балаганчик». </a:t>
            </a:r>
            <a:r>
              <a:rPr lang="ru-RU" sz="2800" dirty="0" smtClean="0"/>
              <a:t>Лирика Блока, по своей «стихийности» близкая музыке, формировалась под воздействием романса. Через углубление социальных тенденций, осмысление «страшного мира», осознание трагедии современного человека, пришел к идее неизбежности «возмездия». Главные темы поэзии нашли разрешение в цикле «Родина». Октябрьскую революцию пытался осмыслить в поэме «Двенадцать». Переосмысление революционных событий и судьбы России сопровождалось глубоким творческим кризисом и депрессией.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42875" y="274638"/>
            <a:ext cx="9001125" cy="1143000"/>
          </a:xfrm>
        </p:spPr>
        <p:txBody>
          <a:bodyPr/>
          <a:lstStyle/>
          <a:p>
            <a:r>
              <a:rPr lang="ru-RU" sz="6600" dirty="0" smtClean="0">
                <a:latin typeface="Mistral" pitchFamily="66" charset="0"/>
              </a:rPr>
              <a:t>Семья, детство и образование.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200" dirty="0" smtClean="0"/>
              <a:t>		Ранние годы Блока прошли в доме деда. Среди самых ярких детских и отроческих впечатлений — ежегодные летние месяцы в подмосковном имении Бекетовых </a:t>
            </a:r>
            <a:r>
              <a:rPr lang="ru-RU" sz="2200" dirty="0" err="1" smtClean="0"/>
              <a:t>Шахматово</a:t>
            </a:r>
            <a:r>
              <a:rPr lang="ru-RU" sz="2200" dirty="0" smtClean="0"/>
              <a:t>. В 1897 во время поездки на курорт </a:t>
            </a:r>
            <a:r>
              <a:rPr lang="ru-RU" sz="2200" dirty="0" err="1" smtClean="0"/>
              <a:t>Бад-Наугейм</a:t>
            </a:r>
            <a:r>
              <a:rPr lang="ru-RU" sz="2200" dirty="0" smtClean="0"/>
              <a:t> (Германия) пережил первое юношеское увлечение К. М. Садовской, которой посвятил ряд стихотворений, вошедших затем в цикл </a:t>
            </a:r>
            <a:r>
              <a:rPr lang="ru-RU" sz="2200" dirty="0" err="1" smtClean="0"/>
              <a:t>Ante</a:t>
            </a:r>
            <a:r>
              <a:rPr lang="ru-RU" sz="2200" dirty="0" smtClean="0"/>
              <a:t> </a:t>
            </a:r>
            <a:r>
              <a:rPr lang="ru-RU" sz="2200" dirty="0" err="1" smtClean="0"/>
              <a:t>Lucem</a:t>
            </a:r>
            <a:r>
              <a:rPr lang="ru-RU" sz="2200" dirty="0" smtClean="0"/>
              <a:t>. После окончания Введенской гимназии в Петербурге поступил в 1901 на историко-филологический факультет. Среди профессоров, у которых учился Блок, — Ф. Ф. Зелинский, А. И. Соболевский, С. Ф. Платонов, А. И. Введенский, В. К. </a:t>
            </a:r>
            <a:r>
              <a:rPr lang="ru-RU" sz="2200" dirty="0" err="1" smtClean="0"/>
              <a:t>Ернштедт</a:t>
            </a:r>
            <a:r>
              <a:rPr lang="ru-RU" sz="2200" dirty="0" smtClean="0"/>
              <a:t>, Б. В. </a:t>
            </a:r>
            <a:r>
              <a:rPr lang="ru-RU" sz="2200" dirty="0" err="1" smtClean="0"/>
              <a:t>Варнеке</a:t>
            </a:r>
            <a:r>
              <a:rPr lang="ru-RU" sz="2200" dirty="0" smtClean="0"/>
              <a:t>. В 1903 женился на дочери Д. И. Менделеева Любови Дмитриевне.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Писать стихи начал с 5-ти лет, однако осознанное следование призванию начинается с 1900-01г. Наиболее важные литературно-философские традиции, повлиявшие на становление творческой индивидуальности — учение Платона, лирика и философия В. С. Соловьева, поэзия А. А. Фета. В марте 1902 произошло знакомство с Зинаидой Николаевной Гиппиус и Дмитрием Сергеевичем Мережковским, оказавшими на него огромное влияние; в их журнале «Новый путь» состоялся творческий дебют Блока — поэта и критика. В 1904  знакомится с А. Белым, ставшим наиболее близким ему поэтом из младших символистов. В 1903 вышел «Литературно-художественный сборник: Стихотворения студентов Императорского Санкт-Петербургского университета», в котором были опубликованы три стихотворения Блока; в том же году напечатан </a:t>
            </a:r>
            <a:r>
              <a:rPr lang="ru-RU" dirty="0" err="1" smtClean="0"/>
              <a:t>блоковский</a:t>
            </a:r>
            <a:r>
              <a:rPr lang="ru-RU" dirty="0" smtClean="0"/>
              <a:t> цикл «Стихи о Прекрасной Даме» . </a:t>
            </a:r>
          </a:p>
        </p:txBody>
      </p:sp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>
                <a:latin typeface="Mistral" pitchFamily="66" charset="0"/>
              </a:rPr>
              <a:t>Творческий дебют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88963"/>
            <a:ext cx="8229600" cy="612616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В марте 1904 начинает работу над книгой «Стихи о Прекрасной Даме». Традиционная романтическая тема любви-служения получила в «Стихах о Прекрасной Даме» то новое содержательное наполнение, которое было привнесено в нее идеями Вл. Соловьева о слиянии с Вечно-Женственным в Божественном Всеединстве, о преодолении отчуждения личности от мирового целого через любовное чувство. Миф о Софии, становясь темой лирических стихов, до неузнаваемости трансформирует во внутреннем мире цикла традиционную природную, и в частности, «лунную» символику и атрибутику (героиня появляется в вышине, на вечернем небосклоне, она белая, источник света, рассыпает жемчуга, всплывает, исчезает после восхода солнца и т. д.).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Стихи о Прекрасной Даме» выявили трагическую неосуществимость «</a:t>
            </a:r>
            <a:r>
              <a:rPr lang="ru-RU" dirty="0" err="1" smtClean="0"/>
              <a:t>соловьевской</a:t>
            </a:r>
            <a:r>
              <a:rPr lang="ru-RU" dirty="0" smtClean="0"/>
              <a:t>» жизненной гармонии (мотивы «кощунственных» сомнений в собственной «</a:t>
            </a:r>
            <a:r>
              <a:rPr lang="ru-RU" dirty="0" err="1" smtClean="0"/>
              <a:t>призванности</a:t>
            </a:r>
            <a:r>
              <a:rPr lang="ru-RU" dirty="0" smtClean="0"/>
              <a:t>» и в самой возлюбленной, способной «изменить облик»), поставив поэта перед необходимостью поиска иных, более непосредственных взаимоотношений с миром.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Особую роль для формирования мировоззрения Блока сыграли события революции 1905-07, обнажившие стихийную, катастрофическую природу бытия. В лирику этого времени проникает и становится ведущей тема «стихии» (образы метели, вьюги, мотивы народной вольницы, бродяжничества). Резко меняется образ центральной героини: Прекрасную Даму сменяют демонические Незнакомка, Снежная Маска, цыганка-раскольница Фаина. Блок активно включается в литературную повседневность, публикуется во всех символистских журналах.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После неожиданно для собратьев по символизму обнаруживает интерес и близость к традициям демократической литературы. Проблема «народа и интеллигенции», ключевая для творчества этого периода, определяет звучание всех тем, развиваемых в его статьях и стихах: кризис индивидуализма, место художника в современном мире и др. Его стихи о России, в частности цикл «На поле Куликовом», соединяют образы родины и любимой.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 dirty="0" smtClean="0">
                <a:latin typeface="Mistral" pitchFamily="66" charset="0"/>
              </a:rPr>
              <a:t>Кризис символизма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Периодом «переоценки ценностей» становится для Блока путешествие в Италию весной и летом 1909. На фоне политической реакции в России и атмосферы самодовольного европейского мещанства единственной спасительной ценностью становится высокое классическое искусство, которое, как он вспоминал впоследствии, «обожгло» его в итальянской поездке. Этот комплекс настроений находит свое отражение не только в цикле «Итальянские стихи» и неоконченной книге прозаических очерков «Молнии искусства», но и в докладе «О современном состоянии русского символизма». Подводя черту под историей развития символизма как строго очерченной школы, Блок констатировал окончание и исчерпанность огромного этапа собственного творческого и жизненного пути и необходимость «духовной диеты», «мужественного ученичества» и «самоуглубления».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557213" y="1143000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2400" dirty="0" smtClean="0"/>
              <a:t>		В 1910 Блок начинает работать над большой эпической поэмой «Возмездие» (не была завершена). В 1912-13 пишет пьесу «Роза и Крест». После выхода в 1911 сборника «Ночные часы» Блок переработал свои пять поэтических книг в трехтомное собрание стихотворений. С этого времени поэзия Блока существует в сознании читателя как единая «лирическая трилогия», уникальный «роман в стихах», создающий «миф о пути». При жизни поэта трехтомник был переиздан в 1916 и в 1918-21. В 1921 Блок начал подготовку новой редакции, однако успел закончить только 1-й том.</a:t>
            </a:r>
          </a:p>
          <a:p>
            <a:pPr>
              <a:buFont typeface="Arial" charset="0"/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/>
          <a:lstStyle/>
          <a:p>
            <a:r>
              <a:rPr lang="ru-RU" sz="5400" dirty="0" smtClean="0">
                <a:latin typeface="Mistral" pitchFamily="66" charset="0"/>
              </a:rPr>
              <a:t>Тема России в творчестве Александра Блока</a:t>
            </a:r>
            <a:r>
              <a:rPr lang="ru-RU" sz="5400" dirty="0" smtClean="0">
                <a:latin typeface="Mistral" pitchFamily="66" charset="0"/>
              </a:rPr>
              <a:t>.</a:t>
            </a:r>
            <a:endParaRPr lang="ru-RU" sz="5400" dirty="0" smtClean="0">
              <a:latin typeface="Mistral" pitchFamily="66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3429000" y="1714500"/>
            <a:ext cx="5257800" cy="1500188"/>
          </a:xfrm>
        </p:spPr>
        <p:txBody>
          <a:bodyPr/>
          <a:lstStyle/>
          <a:p>
            <a:pPr algn="r">
              <a:buFont typeface="Arial" charset="0"/>
              <a:buNone/>
            </a:pPr>
            <a:r>
              <a:rPr lang="ru-RU" sz="2400" dirty="0" smtClean="0"/>
              <a:t>Этой теме я сознательно и бесповоротно посвящаю жизнь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algn="r">
              <a:buFont typeface="Arial" charset="0"/>
              <a:buNone/>
            </a:pPr>
            <a:r>
              <a:rPr lang="ru-RU" sz="2400" dirty="0" smtClean="0"/>
              <a:t> А.Блок</a:t>
            </a:r>
            <a:endParaRPr lang="ru-RU" sz="2400" dirty="0" smtClean="0"/>
          </a:p>
        </p:txBody>
      </p:sp>
      <p:sp>
        <p:nvSpPr>
          <p:cNvPr id="10244" name="Содержимое 2"/>
          <p:cNvSpPr txBox="1">
            <a:spLocks/>
          </p:cNvSpPr>
          <p:nvPr/>
        </p:nvSpPr>
        <p:spPr bwMode="auto">
          <a:xfrm>
            <a:off x="642938" y="2928938"/>
            <a:ext cx="78581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ru-RU" sz="3200">
              <a:latin typeface="Calibri" pitchFamily="34" charset="0"/>
            </a:endParaRPr>
          </a:p>
        </p:txBody>
      </p:sp>
      <p:sp>
        <p:nvSpPr>
          <p:cNvPr id="10245" name="Содержимое 2"/>
          <p:cNvSpPr txBox="1">
            <a:spLocks/>
          </p:cNvSpPr>
          <p:nvPr/>
        </p:nvSpPr>
        <p:spPr bwMode="auto">
          <a:xfrm>
            <a:off x="642938" y="3071813"/>
            <a:ext cx="791051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endParaRPr lang="ru-RU" sz="3200">
              <a:latin typeface="Calibri" pitchFamily="34" charset="0"/>
            </a:endParaRPr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500063" y="2786063"/>
            <a:ext cx="7858125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65125"/>
            <a:r>
              <a:rPr lang="ru-RU" sz="22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«Русь» - одно из первых посвященных Родине стихотворений - появилось в 1906 году и вошло во вторую книгу лирики Блока. «Этой теме я сознательно и бесповоротно посвящаю жизнь. Все ярче сознаю, что это - первейший вопрос, самый жизненный, самый реальный. К нему-то я под­хожу давно, с начала своей сознательной жизни, и знаю, что путь мой в основном своем устремлении - как стрела, прямой...»,- писал поэт. Русь пред­ставлялась для него, как нечто священное, святое. Именно Русь, а не Россия - древняя, дикая, языческая, заколдованная.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163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</vt:lpstr>
      <vt:lpstr>Arial</vt:lpstr>
      <vt:lpstr>Mistral</vt:lpstr>
      <vt:lpstr>Times New Roman</vt:lpstr>
      <vt:lpstr>Тема Office</vt:lpstr>
      <vt:lpstr>Слайд 1</vt:lpstr>
      <vt:lpstr>Слайд 2</vt:lpstr>
      <vt:lpstr>Семья, детство и образование.</vt:lpstr>
      <vt:lpstr>Творческий дебют</vt:lpstr>
      <vt:lpstr>Слайд 5</vt:lpstr>
      <vt:lpstr>Слайд 6</vt:lpstr>
      <vt:lpstr>Кризис символизма</vt:lpstr>
      <vt:lpstr>Слайд 8</vt:lpstr>
      <vt:lpstr>Тема России в творчестве Александра Блока.</vt:lpstr>
      <vt:lpstr>Слайд 10</vt:lpstr>
      <vt:lpstr>Слайд 11</vt:lpstr>
      <vt:lpstr>Слайд 12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www.PHILka.RU</cp:lastModifiedBy>
  <cp:revision>16</cp:revision>
  <dcterms:created xsi:type="dcterms:W3CDTF">2007-12-02T16:15:37Z</dcterms:created>
  <dcterms:modified xsi:type="dcterms:W3CDTF">2007-12-02T20:12:47Z</dcterms:modified>
</cp:coreProperties>
</file>