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A6B3-0416-4F38-A1C8-FD06712DFEA1}" type="datetimeFigureOut">
              <a:rPr lang="ru-RU" smtClean="0"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928D-6F84-49B1-A48A-92A01C4AC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A6B3-0416-4F38-A1C8-FD06712DFEA1}" type="datetimeFigureOut">
              <a:rPr lang="ru-RU" smtClean="0"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928D-6F84-49B1-A48A-92A01C4AC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A6B3-0416-4F38-A1C8-FD06712DFEA1}" type="datetimeFigureOut">
              <a:rPr lang="ru-RU" smtClean="0"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928D-6F84-49B1-A48A-92A01C4AC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A6B3-0416-4F38-A1C8-FD06712DFEA1}" type="datetimeFigureOut">
              <a:rPr lang="ru-RU" smtClean="0"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928D-6F84-49B1-A48A-92A01C4AC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A6B3-0416-4F38-A1C8-FD06712DFEA1}" type="datetimeFigureOut">
              <a:rPr lang="ru-RU" smtClean="0"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928D-6F84-49B1-A48A-92A01C4AC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A6B3-0416-4F38-A1C8-FD06712DFEA1}" type="datetimeFigureOut">
              <a:rPr lang="ru-RU" smtClean="0"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928D-6F84-49B1-A48A-92A01C4AC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A6B3-0416-4F38-A1C8-FD06712DFEA1}" type="datetimeFigureOut">
              <a:rPr lang="ru-RU" smtClean="0"/>
              <a:t>07.10.2012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928D-6F84-49B1-A48A-92A01C4AC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A6B3-0416-4F38-A1C8-FD06712DFEA1}" type="datetimeFigureOut">
              <a:rPr lang="ru-RU" smtClean="0"/>
              <a:t>07.10.2012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928D-6F84-49B1-A48A-92A01C4AC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A6B3-0416-4F38-A1C8-FD06712DFEA1}" type="datetimeFigureOut">
              <a:rPr lang="ru-RU" smtClean="0"/>
              <a:t>07.10.2012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928D-6F84-49B1-A48A-92A01C4AC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A6B3-0416-4F38-A1C8-FD06712DFEA1}" type="datetimeFigureOut">
              <a:rPr lang="ru-RU" smtClean="0"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928D-6F84-49B1-A48A-92A01C4AC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A6B3-0416-4F38-A1C8-FD06712DFEA1}" type="datetimeFigureOut">
              <a:rPr lang="ru-RU" smtClean="0"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928D-6F84-49B1-A48A-92A01C4AC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AA6B3-0416-4F38-A1C8-FD06712DFEA1}" type="datetimeFigureOut">
              <a:rPr lang="ru-RU" smtClean="0"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B928D-6F84-49B1-A48A-92A01C4AC3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1470025"/>
          </a:xfrm>
        </p:spPr>
        <p:txBody>
          <a:bodyPr/>
          <a:lstStyle/>
          <a:p>
            <a:r>
              <a:rPr lang="ru-RU" b="1" i="1" dirty="0" smtClean="0">
                <a:solidFill>
                  <a:srgbClr val="FFFF00"/>
                </a:solidFill>
              </a:rPr>
              <a:t>Водоемы Краснодарского края</a:t>
            </a: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556792"/>
            <a:ext cx="6400800" cy="792088"/>
          </a:xfrm>
        </p:spPr>
        <p:txBody>
          <a:bodyPr/>
          <a:lstStyle/>
          <a:p>
            <a:r>
              <a:rPr lang="ru-RU" b="1" i="1" dirty="0" smtClean="0">
                <a:solidFill>
                  <a:srgbClr val="FFFF00"/>
                </a:solidFill>
              </a:rPr>
              <a:t>Урок-соревнование</a:t>
            </a:r>
            <a:endParaRPr lang="ru-RU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332656"/>
            <a:ext cx="3394720" cy="18288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Естественные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Настоящие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Искусственные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251520" y="2780928"/>
            <a:ext cx="339472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Черное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Азовское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Каспийское </a:t>
            </a: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5220072" y="332656"/>
            <a:ext cx="339472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Уруп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Лаба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Кардывач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5220072" y="2780928"/>
            <a:ext cx="339472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Керченский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Ейский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Бейсугский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build="allAtOnce"/>
      <p:bldP spid="7" grpId="0" uiExpand="1" build="p"/>
      <p:bldP spid="8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sz="3600" b="1" dirty="0" err="1" smtClean="0">
                <a:solidFill>
                  <a:schemeClr val="bg1"/>
                </a:solidFill>
              </a:rPr>
              <a:t>Ахтанизовский</a:t>
            </a:r>
            <a:r>
              <a:rPr lang="ru-RU" sz="3600" b="1" dirty="0" smtClean="0">
                <a:solidFill>
                  <a:schemeClr val="bg1"/>
                </a:solidFill>
              </a:rPr>
              <a:t>, </a:t>
            </a:r>
            <a:r>
              <a:rPr lang="ru-RU" sz="3600" b="1" dirty="0" err="1" smtClean="0">
                <a:solidFill>
                  <a:schemeClr val="bg1"/>
                </a:solidFill>
              </a:rPr>
              <a:t>Кирпильский</a:t>
            </a:r>
            <a:r>
              <a:rPr lang="ru-RU" sz="3600" b="1" dirty="0" smtClean="0">
                <a:solidFill>
                  <a:schemeClr val="bg1"/>
                </a:solidFill>
              </a:rPr>
              <a:t>,…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Лабинск, Белореченск,…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Ея, </a:t>
            </a:r>
            <a:r>
              <a:rPr lang="ru-RU" sz="3600" b="1" dirty="0" err="1" smtClean="0">
                <a:solidFill>
                  <a:schemeClr val="bg1"/>
                </a:solidFill>
              </a:rPr>
              <a:t>Челбас</a:t>
            </a:r>
            <a:r>
              <a:rPr lang="ru-RU" sz="3600" b="1" dirty="0" smtClean="0">
                <a:solidFill>
                  <a:schemeClr val="bg1"/>
                </a:solidFill>
              </a:rPr>
              <a:t>,…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Судак, осетр,…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Соленое, </a:t>
            </a:r>
            <a:r>
              <a:rPr lang="ru-RU" sz="3600" b="1" dirty="0" err="1" smtClean="0">
                <a:solidFill>
                  <a:schemeClr val="bg1"/>
                </a:solidFill>
              </a:rPr>
              <a:t>Голубицкое</a:t>
            </a:r>
            <a:r>
              <a:rPr lang="ru-RU" sz="3600" b="1" dirty="0" smtClean="0">
                <a:solidFill>
                  <a:schemeClr val="bg1"/>
                </a:solidFill>
              </a:rPr>
              <a:t>,…</a:t>
            </a:r>
          </a:p>
          <a:p>
            <a:r>
              <a:rPr lang="ru-RU" sz="3600" b="1" dirty="0" err="1" smtClean="0">
                <a:solidFill>
                  <a:schemeClr val="bg1"/>
                </a:solidFill>
              </a:rPr>
              <a:t>Мзымта</a:t>
            </a:r>
            <a:r>
              <a:rPr lang="ru-RU" sz="3600" b="1" dirty="0" smtClean="0">
                <a:solidFill>
                  <a:schemeClr val="bg1"/>
                </a:solidFill>
              </a:rPr>
              <a:t>, </a:t>
            </a:r>
            <a:r>
              <a:rPr lang="ru-RU" sz="3600" b="1" dirty="0" err="1" smtClean="0">
                <a:solidFill>
                  <a:schemeClr val="bg1"/>
                </a:solidFill>
              </a:rPr>
              <a:t>Псекупс</a:t>
            </a:r>
            <a:r>
              <a:rPr lang="ru-RU" sz="3600" b="1" dirty="0" smtClean="0">
                <a:solidFill>
                  <a:schemeClr val="bg1"/>
                </a:solidFill>
              </a:rPr>
              <a:t>,…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Краснодарское, Варнавинское,…</a:t>
            </a:r>
            <a:endParaRPr lang="ru-RU" sz="3600" b="1" dirty="0" smtClean="0">
              <a:solidFill>
                <a:schemeClr val="bg1"/>
              </a:solidFill>
            </a:endParaRPr>
          </a:p>
          <a:p>
            <a:endParaRPr lang="ru-RU" sz="3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3384376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rgbClr val="FFFF00"/>
                </a:solidFill>
              </a:rPr>
              <a:t>Почему </a:t>
            </a:r>
            <a:br>
              <a:rPr lang="ru-RU" sz="6000" b="1" i="1" dirty="0" smtClean="0">
                <a:solidFill>
                  <a:srgbClr val="FFFF00"/>
                </a:solidFill>
              </a:rPr>
            </a:br>
            <a:r>
              <a:rPr lang="ru-RU" sz="6000" b="1" i="1" dirty="0" smtClean="0">
                <a:solidFill>
                  <a:srgbClr val="FFFF00"/>
                </a:solidFill>
              </a:rPr>
              <a:t>мы должны беречь </a:t>
            </a:r>
            <a:br>
              <a:rPr lang="ru-RU" sz="6000" b="1" i="1" dirty="0" smtClean="0">
                <a:solidFill>
                  <a:srgbClr val="FFFF00"/>
                </a:solidFill>
              </a:rPr>
            </a:br>
            <a:r>
              <a:rPr lang="ru-RU" sz="6000" b="1" i="1" dirty="0" smtClean="0">
                <a:solidFill>
                  <a:srgbClr val="FFFF00"/>
                </a:solidFill>
              </a:rPr>
              <a:t>водоемы Кубани?</a:t>
            </a:r>
            <a:endParaRPr lang="ru-RU" sz="60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45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Водоемы Краснодарского края</vt:lpstr>
      <vt:lpstr>Слайд 2</vt:lpstr>
      <vt:lpstr>Слайд 3</vt:lpstr>
      <vt:lpstr>Почему  мы должны беречь  водоемы Кубани?</vt:lpstr>
    </vt:vector>
  </TitlesOfParts>
  <Company>Школа 71. Краснодар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Водоемы Краснодарского края</dc:title>
  <dc:creator>Учитель</dc:creator>
  <cp:lastModifiedBy>Учитель</cp:lastModifiedBy>
  <cp:revision>3</cp:revision>
  <dcterms:created xsi:type="dcterms:W3CDTF">2012-10-07T19:18:58Z</dcterms:created>
  <dcterms:modified xsi:type="dcterms:W3CDTF">2012-10-07T19:45:50Z</dcterms:modified>
</cp:coreProperties>
</file>