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42D060F-A202-4163-ADB3-CFF23B7379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61C3FB6-84EB-4046-8533-07152E361C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4408" cy="273630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4-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й лишний</a:t>
            </a:r>
            <a:b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презентация логических задач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Составитель Симонова </a:t>
            </a:r>
          </a:p>
          <a:p>
            <a:r>
              <a:rPr lang="ru-RU" dirty="0" smtClean="0"/>
              <a:t>Ольга Марковна</a:t>
            </a:r>
          </a:p>
          <a:p>
            <a:r>
              <a:rPr lang="ru-RU" dirty="0" smtClean="0"/>
              <a:t>воспитатель ДС 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2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9" y="3168044"/>
            <a:ext cx="3244410" cy="3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9" y="48092"/>
            <a:ext cx="3778265" cy="28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40" y="0"/>
            <a:ext cx="306896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4870"/>
            <a:ext cx="5477597" cy="417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71" y="18591"/>
            <a:ext cx="4824536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6993"/>
            <a:ext cx="3888432" cy="304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8" y="3257600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108"/>
            <a:ext cx="4243430" cy="282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7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603" y="2492896"/>
            <a:ext cx="42100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10095"/>
            <a:ext cx="55721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2" y="-56975"/>
            <a:ext cx="3620274" cy="362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56" y="-56975"/>
            <a:ext cx="48768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212976"/>
            <a:ext cx="5472608" cy="37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88024" cy="328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538364" cy="33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49</TotalTime>
  <Words>10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Главная</vt:lpstr>
      <vt:lpstr>4-й лишний презентация логических задач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4-й лишний презентация логических задач</dc:title>
  <dc:creator>Olga Simonova</dc:creator>
  <cp:lastModifiedBy>Olga Simonova</cp:lastModifiedBy>
  <cp:revision>6</cp:revision>
  <dcterms:created xsi:type="dcterms:W3CDTF">2013-10-24T17:06:36Z</dcterms:created>
  <dcterms:modified xsi:type="dcterms:W3CDTF">2013-10-24T17:55:39Z</dcterms:modified>
</cp:coreProperties>
</file>