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035D1-0FAD-4675-8245-EB69955181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F590D-6CA4-4E2A-8ED2-92ED6D4B1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Кот Леопольд путешествовал по стране Здоровья. Теперь</a:t>
            </a:r>
            <a:r>
              <a:rPr lang="ru-RU" baseline="0" dirty="0" smtClean="0"/>
              <a:t> он знает  как улучшить свое здоровье и хочет с </a:t>
            </a:r>
            <a:r>
              <a:rPr lang="ru-RU" baseline="0" smtClean="0"/>
              <a:t>нами поделиться. </a:t>
            </a:r>
            <a:r>
              <a:rPr lang="ru-RU" baseline="0" dirty="0" smtClean="0"/>
              <a:t>Для того, чтобы понять, что кот хочет рассказать, мы запомним </a:t>
            </a:r>
            <a:r>
              <a:rPr lang="ru-RU" baseline="0" dirty="0" err="1" smtClean="0"/>
              <a:t>мнемотаблицу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F590D-6CA4-4E2A-8ED2-92ED6D4B1E3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3E0A51-FE59-4E04-90AD-291122A2E290}" type="slidenum">
              <a:rPr lang="ru-RU"/>
              <a:pPr/>
              <a:t>2</a:t>
            </a:fld>
            <a:endParaRPr lang="ru-RU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Порядок запоминания </a:t>
            </a:r>
            <a:r>
              <a:rPr lang="ru-RU" dirty="0" err="1"/>
              <a:t>мнемотаблицы</a:t>
            </a:r>
            <a:r>
              <a:rPr lang="ru-RU" dirty="0"/>
              <a:t>: буква «Б» развалилась на две части – «О» и две палочки. Из палочек получилась горочка. «О» разделилась на две части, из них собрали «З», а «З» опять разделилась на две части – из одной получилась улыбка, а из другой буква «С». Горочка напоминает о дыхании по методу БОС – буква «Д», со звука «Д» начинается слово «два» - «2», у буквы «А» 3 палочки.</a:t>
            </a:r>
          </a:p>
          <a:p>
            <a:r>
              <a:rPr lang="ru-RU" dirty="0"/>
              <a:t>Получилось: если мы будем дышать по методу БОС с большим ДАС, то будем здоровы («З»), здоровый человек улыбается.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BEAC7">
                <a:alpha val="50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0C7D6-C9B1-4BBD-8471-055527E9439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ED38-80D3-4CC4-8517-3C5F05306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ocuments\&#1052;&#1086;&#1103;%20&#1084;&#1091;&#1079;&#1099;&#1082;&#1072;\13%20&#1055;&#1077;&#1089;&#1085;&#1080;%20&#1080;&#1079;%20&#1084;&#1091;&#1083;&#1100;&#1090;&#1092;&#1080;&#1083;&#1100;&#1084;&#1086;&#1074;\37%20&#1055;&#1077;&#1089;&#1085;&#1080;%20&#1048;&#1079;%20&#1052;&#1091;&#1083;&#1100;&#1090;&#1092;&#1080;&#1083;&#1100;&#1084;&#1086;&#1074;%20-%20&#1055;&#1077;&#1089;&#1077;&#1085;&#1082;&#1072;%20&#1050;&#1086;&#1090;&#1072;%20&#1051;&#1077;&#1086;&#1087;&#1086;&#1083;&#1100;&#1076;&#1072;.mp3" TargetMode="External"/><Relationship Id="rId6" Type="http://schemas.openxmlformats.org/officeDocument/2006/relationships/image" Target="../media/image1.png"/><Relationship Id="rId11" Type="http://schemas.openxmlformats.org/officeDocument/2006/relationships/image" Target="../media/image6.gif"/><Relationship Id="rId5" Type="http://schemas.openxmlformats.org/officeDocument/2006/relationships/audio" Target="../media/audio2.wav"/><Relationship Id="rId10" Type="http://schemas.openxmlformats.org/officeDocument/2006/relationships/image" Target="../media/image5.gif"/><Relationship Id="rId4" Type="http://schemas.openxmlformats.org/officeDocument/2006/relationships/audio" Target="../media/audio1.wav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1338" y="1916113"/>
            <a:ext cx="3624263" cy="5616575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1206033">
            <a:off x="1042988" y="549275"/>
            <a:ext cx="5407025" cy="28686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193967" scaled="1"/>
                </a:gradFill>
                <a:latin typeface="Comic Sans MS"/>
              </a:rPr>
              <a:t>Кот Леопольд</a:t>
            </a:r>
          </a:p>
        </p:txBody>
      </p:sp>
      <p:sp>
        <p:nvSpPr>
          <p:cNvPr id="3077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 rot="-802603">
            <a:off x="2195513" y="2852738"/>
            <a:ext cx="4897437" cy="1295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 стране</a:t>
            </a:r>
          </a:p>
        </p:txBody>
      </p:sp>
      <p:pic>
        <p:nvPicPr>
          <p:cNvPr id="3080" name="37 Песни Из Мультфильмов - Песенка Кота Леопольд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2450" y="7173913"/>
            <a:ext cx="304800" cy="304800"/>
          </a:xfrm>
          <a:prstGeom prst="rect">
            <a:avLst/>
          </a:prstGeom>
          <a:noFill/>
        </p:spPr>
      </p:pic>
      <p:pic>
        <p:nvPicPr>
          <p:cNvPr id="3083" name="Picture 11" descr="MCj023218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0"/>
            <a:ext cx="2843212" cy="2703513"/>
          </a:xfrm>
          <a:prstGeom prst="rect">
            <a:avLst/>
          </a:prstGeom>
          <a:noFill/>
        </p:spPr>
      </p:pic>
      <p:sp>
        <p:nvSpPr>
          <p:cNvPr id="3084" name="WordArt 1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339975" y="4941888"/>
            <a:ext cx="5191125" cy="1695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9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Comic Sans MS"/>
              </a:rPr>
              <a:t>здоровья</a:t>
            </a:r>
          </a:p>
        </p:txBody>
      </p:sp>
      <p:pic>
        <p:nvPicPr>
          <p:cNvPr id="3085" name="Picture 13" descr="AG00130_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965003">
            <a:off x="971550" y="765175"/>
            <a:ext cx="1747838" cy="1504950"/>
          </a:xfrm>
          <a:prstGeom prst="rect">
            <a:avLst/>
          </a:prstGeom>
          <a:noFill/>
        </p:spPr>
      </p:pic>
      <p:pic>
        <p:nvPicPr>
          <p:cNvPr id="3087" name="Picture 15" descr="BUTTER1CLR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-4439951">
            <a:off x="1980407" y="3212306"/>
            <a:ext cx="1296988" cy="1482725"/>
          </a:xfrm>
          <a:prstGeom prst="rect">
            <a:avLst/>
          </a:prstGeom>
          <a:noFill/>
        </p:spPr>
      </p:pic>
      <p:pic>
        <p:nvPicPr>
          <p:cNvPr id="3091" name="Picture 19" descr="AG00130_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466411">
            <a:off x="2627313" y="908050"/>
            <a:ext cx="1747837" cy="1504950"/>
          </a:xfrm>
          <a:prstGeom prst="rect">
            <a:avLst/>
          </a:prstGeom>
          <a:noFill/>
        </p:spPr>
      </p:pic>
      <p:pic>
        <p:nvPicPr>
          <p:cNvPr id="3092" name="Picture 20" descr="AG00130_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7546211">
            <a:off x="4018756" y="742157"/>
            <a:ext cx="1747837" cy="1504950"/>
          </a:xfrm>
          <a:prstGeom prst="rect">
            <a:avLst/>
          </a:prstGeom>
          <a:noFill/>
        </p:spPr>
      </p:pic>
      <p:pic>
        <p:nvPicPr>
          <p:cNvPr id="3093" name="Picture 21" descr="AG00130_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894235">
            <a:off x="5314156" y="958057"/>
            <a:ext cx="1747837" cy="1504950"/>
          </a:xfrm>
          <a:prstGeom prst="rect">
            <a:avLst/>
          </a:prstGeom>
          <a:noFill/>
        </p:spPr>
      </p:pic>
      <p:pic>
        <p:nvPicPr>
          <p:cNvPr id="3094" name="Picture 22" descr="AG00130_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7662140">
            <a:off x="3298031" y="4342607"/>
            <a:ext cx="1747837" cy="1504950"/>
          </a:xfrm>
          <a:prstGeom prst="rect">
            <a:avLst/>
          </a:prstGeom>
          <a:noFill/>
        </p:spPr>
      </p:pic>
      <p:pic>
        <p:nvPicPr>
          <p:cNvPr id="3095" name="Picture 23" descr="AG00130_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3210540">
            <a:off x="2002631" y="4487069"/>
            <a:ext cx="1747838" cy="1504950"/>
          </a:xfrm>
          <a:prstGeom prst="rect">
            <a:avLst/>
          </a:prstGeom>
          <a:noFill/>
        </p:spPr>
      </p:pic>
      <p:pic>
        <p:nvPicPr>
          <p:cNvPr id="3096" name="Picture 24" descr="AG00130_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7167315">
            <a:off x="4810919" y="4344194"/>
            <a:ext cx="1747838" cy="1504950"/>
          </a:xfrm>
          <a:prstGeom prst="rect">
            <a:avLst/>
          </a:prstGeom>
          <a:noFill/>
        </p:spPr>
      </p:pic>
      <p:pic>
        <p:nvPicPr>
          <p:cNvPr id="3097" name="Picture 25" descr="AG00130_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205951">
            <a:off x="6466681" y="4629944"/>
            <a:ext cx="1747838" cy="1504950"/>
          </a:xfrm>
          <a:prstGeom prst="rect">
            <a:avLst/>
          </a:prstGeom>
          <a:noFill/>
        </p:spPr>
      </p:pic>
      <p:pic>
        <p:nvPicPr>
          <p:cNvPr id="3098" name="Picture 26" descr="BUTTER1CLR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029741">
            <a:off x="3348038" y="2997200"/>
            <a:ext cx="1296987" cy="1482725"/>
          </a:xfrm>
          <a:prstGeom prst="rect">
            <a:avLst/>
          </a:prstGeom>
          <a:noFill/>
        </p:spPr>
      </p:pic>
      <p:pic>
        <p:nvPicPr>
          <p:cNvPr id="3099" name="Picture 27" descr="BUTTER1CLR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2114077">
            <a:off x="4716463" y="2420938"/>
            <a:ext cx="1296987" cy="1482725"/>
          </a:xfrm>
          <a:prstGeom prst="rect">
            <a:avLst/>
          </a:prstGeom>
          <a:noFill/>
        </p:spPr>
      </p:pic>
      <p:pic>
        <p:nvPicPr>
          <p:cNvPr id="3100" name="Picture 28" descr="BUTTER1CLR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3608955">
            <a:off x="6085682" y="2132806"/>
            <a:ext cx="1296988" cy="148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428E-7 C -0.00105 -0.00462 -0.00243 -0.00879 -0.0033 -0.01364 C -0.00452 -0.02035 -0.00643 -0.03422 -0.00643 -0.03399 C -0.00868 -0.08231 -0.00556 -0.05965 -0.01754 -0.08555 C -0.01806 -0.08902 -0.01771 -0.09387 -0.0191 -0.09618 C -0.02344 -0.10289 -0.0382 -0.10959 -0.04445 -0.11306 C -0.04844 -0.12162 -0.05261 -0.12393 -0.0573 -0.13064 C -0.05955 -0.14497 -0.0665 -0.15769 -0.06042 -0.17526 C -0.05886 -0.17942 -0.05504 -0.17711 -0.05243 -0.17873 C -0.04671 -0.19746 -0.04827 -0.23329 -0.054 -0.25341 C -0.05643 -0.2622 -0.06667 -0.26728 -0.06667 -0.26705 C -0.0724 -0.27907 -0.06858 -0.27306 -0.07952 -0.28092 C -0.08264 -0.28301 -0.08577 -0.28578 -0.08889 -0.28786 C -0.09046 -0.28902 -0.09375 -0.29133 -0.09375 -0.29087 C -0.09827 -0.30566 -0.1007 -0.31191 -0.1033 -0.32879 C -0.10122 -0.35168 -0.09966 -0.34451 -0.09688 -0.36347 C -0.09566 -0.40116 -0.09219 -0.43884 -0.09219 -0.47676 " pathEditMode="relative" rAng="0" ptsTypes="ffffffffffffffffA">
                                      <p:cBhvr>
                                        <p:cTn id="78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3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2.89017E-7 C 0.00504 -0.03468 -0.00139 -0.00231 0.00972 -0.02705 C 0.02066 -0.05087 -0.00139 -0.02266 0.02084 -0.04717 C 0.02153 -0.05156 0.02136 -0.05711 0.02327 -0.06081 C 0.03594 -0.08254 0.07361 -0.08555 0.08681 -0.08763 C 0.10313 -0.09572 0.09566 -0.09295 0.10938 -0.09757 C 0.11372 -0.11838 0.12153 -0.12162 0.13438 -0.12856 C 0.13889 -0.1348 0.14323 -0.1415 0.14775 -0.14821 C 0.16146 -0.16832 0.15174 -0.16994 0.17049 -0.17873 C 0.18056 -0.19006 0.19045 -0.20185 0.20226 -0.20879 C 0.20677 -0.21133 0.21597 -0.21549 0.21597 -0.21503 C 0.21771 -0.2178 0.22639 -0.22751 0.22952 -0.2259 C 0.23212 -0.22428 0.2316 -0.2178 0.23403 -0.21549 C 0.23941 -0.21133 0.24618 -0.2111 0.25209 -0.20879 C 0.26875 -0.21249 0.28542 -0.2148 0.30191 -0.21873 C 0.30434 -0.21942 0.30747 -0.21942 0.30886 -0.22289 C 0.31233 -0.22867 0.31094 -0.23861 0.31337 -0.24578 C 0.31962 -0.26451 0.33681 -0.27445 0.34948 -0.27931 C 0.3599 -0.29064 0.36632 -0.29249 0.379 -0.29619 C 0.38993 -0.30312 0.39983 -0.30728 0.41077 -0.31283 C 0.42014 -0.32763 0.42691 -0.33295 0.44028 -0.34012 C 0.45486 -0.36185 0.4375 -0.3378 0.45834 -0.36 C 0.46979 -0.37202 0.45382 -0.36254 0.46979 -0.38012 C 0.47778 -0.3889 0.50712 -0.40231 0.51736 -0.40717 C 0.53073 -0.42243 0.54861 -0.43168 0.56493 -0.43769 C 0.57222 -0.44509 0.56893 -0.44416 0.57396 -0.44416 " pathEditMode="relative" rAng="0" ptsTypes="fffffffffffffffffffffffffA">
                                      <p:cBhvr>
                                        <p:cTn id="80" dur="5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22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5434E-6 C 0.00833 0.00301 0.01632 0.00694 0.02448 0.00994 C 0.03594 0.02197 0.05347 0.02405 0.06649 0.02798 C 0.06927 0.0289 0.07465 0.03052 0.07465 0.03075 C 0.08299 0.03977 0.09062 0.04278 0.10069 0.04601 C 0.11406 0.05896 0.12726 0.07353 0.14288 0.07931 C 0.1474 0.0844 0.15764 0.09896 0.16406 0.10243 C 0.16719 0.10405 0.17378 0.10775 0.17378 0.10798 C 0.17656 0.11445 0.17778 0.12347 0.18177 0.12833 C 0.18854 0.13619 0.18889 0.13457 0.19323 0.14613 C 0.20382 0.17457 0.21198 0.20509 0.2224 0.23353 C 0.22448 0.25572 0.22674 0.27307 0.23698 0.28994 C 0.23819 0.31122 0.24132 0.33272 0.24045 0.35399 C 0.24028 0.35792 0.23802 0.3607 0.23698 0.3644 C 0.23108 0.38821 0.22812 0.39954 0.21771 0.42081 C 0.21719 0.42428 0.21667 0.42775 0.21597 0.43122 C 0.21441 0.43746 0.21233 0.44301 0.21111 0.44925 C 0.20469 0.48255 0.21424 0.44879 0.20625 0.47468 C 0.20746 0.49526 0.20608 0.5163 0.20955 0.53619 C 0.21215 0.55214 0.22986 0.56116 0.23871 0.56463 C 0.24479 0.57873 0.23958 0.56994 0.25503 0.57757 C 0.26615 0.58312 0.27552 0.58798 0.2875 0.59006 C 0.29444 0.59861 0.30017 0.60463 0.30868 0.60809 C 0.31233 0.61411 0.31632 0.62012 0.31996 0.62613 C 0.3217 0.6289 0.32135 0.63399 0.32326 0.63653 C 0.32587 0.64023 0.32969 0.64162 0.33299 0.64416 C 0.34392 0.67122 0.34236 0.73156 0.33299 0.75468 C 0.33177 0.76231 0.33108 0.77018 0.32951 0.77781 C 0.32691 0.79098 0.32205 0.80301 0.31996 0.81619 C 0.31927 0.82035 0.31892 0.82497 0.31823 0.82914 C 0.31736 0.83445 0.3151 0.84463 0.3151 0.84486 C 0.31667 0.85388 0.31684 0.86428 0.31996 0.8726 C 0.32101 0.87561 0.32465 0.8733 0.32639 0.87515 C 0.32865 0.87769 0.32917 0.88278 0.33142 0.88555 C 0.33871 0.89596 0.34184 0.89619 0.35069 0.90104 C 0.3651 0.917 0.37187 0.92324 0.38976 0.92648 C 0.39687 0.92925 0.41094 0.93688 0.41094 0.93711 C 0.41875 0.94544 0.42222 0.94844 0.42708 0.96 C 0.4276 0.96324 0.42795 0.96694 0.42865 0.97041 C 0.42951 0.97549 0.43194 0.98544 0.43194 0.9859 C 0.43385 1.00463 0.43299 1.02659 0.43681 1.04486 C 0.4375 1.0474 0.43681 1.03931 0.43681 1.037 " pathEditMode="relative" rAng="0" ptsTypes="fffffffffffffffffffffffffffffffffffffffffA">
                                      <p:cBhvr>
                                        <p:cTn id="82" dur="5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52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162 C -0.10591 0.00416 -0.06945 -0.02289 -0.09271 0.03329 C -0.09601 0.05526 -0.10834 0.07283 -0.1198 0.08994 C -0.12188 0.10289 -0.12552 0.11884 -0.13073 0.13063 C -0.13924 0.14982 -0.13368 0.12832 -0.1415 0.15329 C -0.14358 0.16069 -0.14514 0.16809 -0.14705 0.17595 C -0.14757 0.17896 -0.14653 0.18358 -0.14879 0.18497 C -0.15296 0.18797 -0.15851 0.18659 -0.1632 0.18728 C -0.16511 0.18659 -0.16719 0.18636 -0.16875 0.18497 C -0.17014 0.18381 -0.17084 0.18104 -0.1724 0.18034 C -0.18143 0.17618 -0.19202 0.17549 -0.20139 0.17133 C -0.22986 0.17456 -0.25868 0.17896 -0.28664 0.18728 C -0.29427 0.20138 -0.30851 0.20092 -0.32101 0.20532 C -0.32396 0.20763 -0.32761 0.20901 -0.33004 0.21202 C -0.33143 0.21387 -0.33091 0.21664 -0.33195 0.21896 C -0.33282 0.2215 -0.33455 0.22312 -0.33559 0.22566 C -0.34132 0.23977 -0.33507 0.23537 -0.34445 0.2393 C -0.34618 0.2437 -0.34809 0.24878 -0.35 0.25295 C -0.35139 0.25572 -0.354 0.25688 -0.35539 0.25965 C -0.35764 0.26358 -0.3573 0.2689 -0.35903 0.27329 C -0.36181 0.28023 -0.36355 0.28115 -0.36806 0.28693 C -0.36962 0.29503 -0.3698 0.30358 -0.37205 0.3119 C -0.37344 0.31838 -0.37813 0.32601 -0.38073 0.33225 C -0.38316 0.33803 -0.38403 0.3452 -0.38802 0.35029 C -0.39323 0.35676 -0.39914 0.36185 -0.40434 0.36832 C -0.40973 0.37503 -0.41181 0.38335 -0.41875 0.38636 C -0.42986 0.40023 -0.42657 0.40069 -0.4441 0.40439 C -0.45938 0.4141 -0.47848 0.41248 -0.49497 0.41364 C -0.53716 0.42104 -0.57622 0.4215 -0.61997 0.42289 C -0.62292 0.42659 -0.63351 0.43745 -0.63629 0.44532 C -0.64219 0.46196 -0.64584 0.49133 -0.65799 0.50196 C -0.66025 0.50636 -0.66042 0.51237 -0.66355 0.51537 C -0.6757 0.52716 -0.68125 0.52508 -0.69601 0.52693 C -0.70886 0.5348 -0.69792 0.52901 -0.71598 0.53364 C -0.72101 0.53503 -0.73039 0.53826 -0.73039 0.53849 C -0.74549 0.54751 -0.76493 0.54589 -0.78125 0.54705 C -0.79636 0.55098 -0.81129 0.55029 -0.82639 0.55399 C -0.86268 0.58705 -0.92969 0.58219 -0.96789 0.58358 C -0.99393 0.59653 -0.97952 0.59237 -1.01146 0.59237 " pathEditMode="relative" rAng="0" ptsTypes="ffffffffffffffffffffffffffffffffffffffA">
                                      <p:cBhvr>
                                        <p:cTn id="84" dur="5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" y="28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98844E-6 C -0.00225 -0.01619 -0.00573 -0.07861 -0.02396 -0.08671 C -0.02725 -0.09133 -0.03229 -0.09387 -0.03489 -0.09942 C -0.03819 -0.10613 -0.03576 -0.1126 -0.04132 -0.1163 C -0.04427 -0.11815 -0.04774 -0.11908 -0.05087 -0.12046 C -0.06146 -0.12509 -0.07309 -0.12185 -0.0842 -0.12254 C -0.10243 -0.13087 -0.11892 -0.13688 -0.13802 -0.13942 C -0.14653 -0.14335 -0.14149 -0.14058 -0.15243 -0.15006 C -0.16719 -0.16277 -0.15156 -0.14775 -0.16354 -0.15653 C -0.17587 -0.16578 -0.18576 -0.17711 -0.19687 -0.18821 C -0.19965 -0.19908 -0.20243 -0.20971 -0.20642 -0.21988 C -0.20798 -0.2326 -0.21128 -0.24347 -0.21423 -0.25572 C -0.21788 -0.3089 -0.21423 -0.24462 -0.21423 -0.33619 C -0.21423 -0.36647 -0.20937 -0.38798 -0.22378 -0.40809 C -0.22656 -0.41896 -0.23541 -0.42289 -0.23975 -0.4333 C -0.24288 -0.44069 -0.24444 -0.44948 -0.24774 -0.45665 C -0.24844 -0.45827 -0.25 -0.45919 -0.25087 -0.46081 C -0.26319 -0.48185 -0.25416 -0.46983 -0.26198 -0.47977 C -0.26337 -0.48532 -0.26406 -0.49087 -0.26823 -0.49457 C -0.26857 -0.49503 -0.27986 -0.49988 -0.28246 -0.50104 C -0.28871 -0.50382 -0.29288 -0.51306 -0.29844 -0.51792 C -0.30139 -0.52324 -0.30573 -0.52694 -0.30798 -0.53272 C -0.31094 -0.53942 -0.31232 -0.55052 -0.31423 -0.55815 C -0.31545 -0.56347 -0.32048 -0.56578 -0.32222 -0.57087 C -0.32621 -0.58312 -0.3243 -0.58867 -0.33177 -0.59815 C -0.33385 -0.60647 -0.33767 -0.61225 -0.34132 -0.61942 C -0.34392 -0.6333 -0.34809 -0.64532 -0.35555 -0.65526 C -0.35607 -0.65734 -0.35625 -0.65965 -0.35712 -0.66173 C -0.35903 -0.66613 -0.36354 -0.67445 -0.36354 -0.67445 C -0.36458 -0.67884 -0.36545 -0.6837 -0.36823 -0.68694 C -0.37812 -0.6985 -0.37778 -0.68994 -0.37778 -0.69757 " pathEditMode="relative" ptsTypes="ffffffffffffffffffffffffffffffA">
                                      <p:cBhvr>
                                        <p:cTn id="86" dur="5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6185E-6 C 0.00156 0.00069 0.0033 0.00116 0.00468 0.00231 C 0.0085 0.00532 0.01163 0.0104 0.0158 0.01272 C 0.02309 0.01665 0.02882 0.01919 0.03646 0.02127 C 0.03715 0.06243 0.02517 0.11815 0.06024 0.13549 C 0.06336 0.14659 0.06753 0.15283 0.07621 0.15653 C 0.08229 0.16185 0.08836 0.16254 0.09531 0.16509 C 0.09843 0.19538 0.10086 0.22798 0.11111 0.25595 C 0.11232 0.26451 0.11371 0.27283 0.1158 0.28116 C 0.11684 0.29179 0.11684 0.30266 0.11909 0.31306 C 0.11961 0.31538 0.12222 0.31584 0.12378 0.31722 C 0.13107 0.32324 0.13819 0.33133 0.146 0.33618 C 0.16875 0.35029 0.18559 0.35977 0.20156 0.38705 C 0.20208 0.42566 0.20156 0.46451 0.20312 0.50312 C 0.20347 0.51075 0.20955 0.51676 0.20955 0.52647 " pathEditMode="relative" ptsTypes="ffffffffffffffA">
                                      <p:cBhvr>
                                        <p:cTn id="88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39884E-6 C 0.00312 0.00069 0.0066 0.00069 0.00955 0.00207 C 0.01094 0.00277 0.01128 0.00577 0.01285 0.00624 C 0.01962 0.00809 0.02656 0.00762 0.03333 0.00832 C 0.04462 0.01202 0.05243 0.01849 0.06354 0.02103 C 0.07257 0.0289 0.06962 0.0356 0.07153 0.05063 C 0.0724 0.05826 0.07448 0.06658 0.07622 0.07398 C 0.0776 0.08809 0.0783 0.10612 0.0842 0.11838 C 0.0875 0.13572 0.08299 0.11814 0.09062 0.13317 C 0.09149 0.13502 0.09132 0.13757 0.09219 0.13942 C 0.09913 0.15468 0.11424 0.16901 0.12708 0.17317 C 0.13524 0.1808 0.12986 0.17687 0.14444 0.18173 C 0.14792 0.18288 0.15069 0.18635 0.15399 0.18797 C 0.16441 0.19352 0.17639 0.19352 0.18733 0.19653 C 0.19774 0.19953 0.20694 0.20277 0.21753 0.20485 C 0.22344 0.20762 0.22899 0.21179 0.23507 0.2134 C 0.24531 0.21618 0.25503 0.21618 0.2651 0.21965 C 0.27135 0.22797 0.27153 0.22335 0.27778 0.23444 C 0.27882 0.26728 0.27413 0.31653 0.29844 0.33803 C 0.3026 0.34866 0.30573 0.34959 0.31285 0.35514 C 0.3316 0.37017 0.34792 0.38404 0.36997 0.3889 C 0.37517 0.39236 0.38021 0.39699 0.38576 0.39953 C 0.4191 0.41502 0.38698 0.39444 0.41285 0.40786 C 0.42292 0.41294 0.42899 0.41618 0.43976 0.41849 C 0.45885 0.43676 0.4533 0.42728 0.46042 0.44161 C 0.46094 0.44508 0.46094 0.44901 0.46198 0.45225 C 0.46701 0.46751 0.46667 0.45595 0.46667 0.46288 " pathEditMode="relative" ptsTypes="ffffffffffffffffffffffffffA">
                                      <p:cBhvr>
                                        <p:cTn id="90" dur="5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7.34104E-6 C 0.01614 -0.00394 0.03124 -0.01203 0.04756 -0.01481 C 0.0519 -0.02082 0.05572 -0.02128 0.0618 -0.02336 C 0.07986 -0.01157 0.05277 -0.02822 0.07934 -0.01712 C 0.08281 -0.01573 0.08559 -0.01249 0.08888 -0.01064 C 0.09999 -0.00417 0.11197 0.00045 0.12378 0.00415 C 0.12899 0.00277 0.13437 0.00207 0.13958 -7.34104E-6 C 0.15156 -0.00463 0.16215 -0.01504 0.17447 -0.0192 C 0.18437 -0.02775 0.18871 -0.02498 0.20156 -0.02336 C 0.24392 -0.02475 0.28628 -0.02429 0.32847 -0.02752 C 0.33958 -0.02845 0.34895 -0.04718 0.36024 -0.05087 C 0.36232 -0.05619 0.36249 -0.06267 0.36493 -0.06775 C 0.36597 -0.06983 0.36822 -0.0703 0.36979 -0.07192 C 0.40173 -0.10359 0.36788 -0.074 0.3967 -0.09319 C 0.4151 -0.10544 0.39392 -0.09527 0.40781 -0.10151 C 0.41927 -0.11677 0.44253 -0.11215 0.45555 -0.11215 " pathEditMode="relative" ptsTypes="fffffffffffffffA">
                                      <p:cBhvr>
                                        <p:cTn id="92" dur="5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4335E-6 C -0.02986 -0.02497 -0.06128 -0.01988 -0.09757 -0.02312 C -0.10556 -0.02589 -0.11128 -0.02774 -0.11788 -0.03352 C -0.12118 -0.04693 -0.12917 -0.06058 -0.13611 -0.07167 C -0.14358 -0.10058 -0.16111 -0.10404 -0.18472 -0.1052 C -0.23333 -0.10728 -0.28212 -0.10682 -0.33073 -0.10751 C -0.33333 -0.11098 -0.33698 -0.11375 -0.33872 -0.11792 C -0.34566 -0.13248 -0.33819 -0.13757 -0.35313 -0.14335 C -0.36163 -0.1519 -0.36892 -0.15792 -0.37934 -0.16138 C -0.41042 -0.18104 -0.4434 -0.18427 -0.47674 -0.19468 C -0.4875 -0.203 -0.49913 -0.20717 -0.51111 -0.21248 C -0.53455 -0.22312 -0.52552 -0.22289 -0.53559 -0.22289 " pathEditMode="relative" rAng="0" ptsTypes="fffffffffffA">
                                      <p:cBhvr>
                                        <p:cTn id="94" dur="5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1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32948E-6 C -0.00365 -0.01757 -0.00573 -0.03931 -0.01267 -0.05318 C -0.01615 -0.07283 -0.0224 -0.09434 -0.03177 -0.1059 C -0.02847 -0.18266 -0.03785 -0.17411 -0.01424 -0.20301 C -0.01198 -0.20555 -0.01007 -0.20879 -0.00799 -0.21179 C -0.00226 -0.22798 0.00972 -0.23861 0.0191 -0.24694 C 0.02292 -0.25804 0.025 -0.26382 0.02847 -0.27353 C 0.02951 -0.2763 0.03177 -0.28231 0.03177 -0.28208 C 0.0349 -0.3059 0.03576 -0.31885 0.04132 -0.33827 C 0.04184 -0.34312 0.04219 -0.34798 0.04288 -0.35283 C 0.04375 -0.35885 0.04601 -0.37041 0.04601 -0.37017 C 0.04531 -0.40162 0.04965 -0.47445 0.03802 -0.5059 C 0.0342 -0.52717 0.0309 -0.54752 0.02535 -0.5674 C 0.02326 -0.58312 0.02083 -0.59861 0.0191 -0.61434 C 0.02326 -0.63746 0.0276 -0.66127 0.0349 -0.68185 C 0.03698 -0.69341 0.03819 -0.71237 0.04132 -0.72301 C 0.05121 -0.75607 0.04514 -0.73341 0.05555 -0.7526 C 0.06111 -0.76278 0.06354 -0.77711 0.07135 -0.78197 C 0.075 -0.79815 0.07569 -0.81341 0.08246 -0.8259 C 0.08351 -0.83168 0.08437 -0.83769 0.08576 -0.8437 C 0.08663 -0.84671 0.08854 -0.84902 0.08889 -0.85249 C 0.0901 -0.86312 0.08941 -0.87422 0.09045 -0.88486 C 0.09184 -0.89827 0.10156 -0.91468 0.10156 -0.92601 " pathEditMode="relative" rAng="0" ptsTypes="ffffffffffffffffffffffA">
                                      <p:cBhvr>
                                        <p:cTn id="96" dur="5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-46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6532E-6 C -0.01024 0.00462 -0.02014 0.00832 -0.0283 0.0185 C -0.03246 0.02381 -0.0408 0.03445 -0.0408 0.03468 C -0.04305 0.04832 -0.0434 0.05641 -0.05121 0.06636 C -0.05278 0.12948 -0.05399 0.19283 -0.05607 0.25618 C -0.05677 0.27121 -0.05729 0.26821 -0.06649 0.27214 C -0.06805 0.2763 -0.06996 0.28023 -0.07135 0.28462 C -0.07257 0.28763 -0.07187 0.29202 -0.07396 0.2941 C -0.07621 0.29665 -0.10069 0.30589 -0.10208 0.30659 C -0.11736 0.31306 -0.12916 0.32324 -0.14514 0.32902 C -0.14774 0.33087 -0.15035 0.33364 -0.15312 0.33549 C -0.15521 0.33665 -0.15903 0.33572 -0.16041 0.3385 C -0.16354 0.34404 -0.16163 0.35306 -0.16562 0.35745 C -0.16719 0.35977 -0.1691 0.36185 -0.17083 0.36393 C -0.18246 0.42312 -0.18594 0.4911 -0.16041 0.54451 C -0.15885 0.56393 -0.1566 0.57641 -0.15312 0.59491 C -0.15469 0.60555 -0.15451 0.61711 -0.15798 0.62659 C -0.16805 0.65364 -0.20069 0.66428 -0.2191 0.67745 C -0.24028 0.69295 -0.22274 0.68878 -0.24705 0.70266 C -0.26493 0.71283 -0.28403 0.71907 -0.30312 0.72485 C -0.31389 0.73179 -0.32135 0.73456 -0.33368 0.73757 C -0.33455 0.74289 -0.33403 0.7489 -0.33611 0.75352 C -0.34201 0.76809 -0.34514 0.75653 -0.34618 0.77225 C -0.34653 0.78289 -0.34618 0.79352 -0.34618 0.80439 " pathEditMode="relative" rAng="0" ptsTypes="fffffffffffffffffffffffA">
                                      <p:cBhvr>
                                        <p:cTn id="98" dur="5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02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9.24855E-7 C 0.00417 -0.00208 0.00868 -0.00324 0.01268 -0.00625 C 0.01459 -0.00763 0.01545 -0.01133 0.01736 -0.01272 C 0.01927 -0.01411 0.03299 -0.01688 0.03334 -0.01688 C 0.04063 -0.02336 0.0474 -0.02613 0.05556 -0.0296 C 0.07361 -0.04578 0.04479 -0.02104 0.06667 -0.03584 C 0.07518 -0.04162 0.07552 -0.04948 0.08577 -0.05272 C 0.10504 -0.07931 0.13959 -0.08116 0.16511 -0.08463 C 0.17413 -0.08694 0.18021 -0.09226 0.18889 -0.09711 C 0.19445 -0.10867 0.20625 -0.10867 0.21424 -0.11839 C 0.21754 -0.12232 0.22379 -0.1311 0.22379 -0.1311 C 0.22778 -0.15214 0.2217 -0.13018 0.23021 -0.14151 C 0.2342 -0.14682 0.23368 -0.16555 0.2349 -0.1711 C 0.23663 -0.17919 0.24913 -0.18821 0.24913 -0.18821 C 0.26459 -0.21665 0.24948 -0.19284 0.26511 -0.20925 C 0.27847 -0.22313 0.26424 -0.21295 0.27778 -0.22405 C 0.27969 -0.22567 0.28195 -0.22682 0.28403 -0.22821 C 0.28663 -0.22983 0.28959 -0.23052 0.29202 -0.2326 C 0.30625 -0.24393 0.30261 -0.24417 0.32066 -0.2474 C 0.3408 -0.26359 0.31528 -0.24486 0.33802 -0.25573 C 0.37118 -0.27168 0.3375 -0.25989 0.35712 -0.26636 C 0.36754 -0.27977 0.3757 -0.28 0.38889 -0.28324 C 0.4033 -0.28671 0.41736 -0.29272 0.43177 -0.29596 C 0.43924 -0.31099 0.42934 -0.29434 0.44132 -0.30428 C 0.44393 -0.30636 0.44479 -0.31122 0.44757 -0.31284 C 0.45313 -0.3163 0.45955 -0.31607 0.46511 -0.31908 C 0.4724 -0.32301 0.4783 -0.33064 0.48577 -0.33388 C 0.49202 -0.33665 0.49844 -0.33966 0.50469 -0.34243 C 0.51389 -0.35839 0.50452 -0.34451 0.52066 -0.35931 C 0.52413 -0.36255 0.52656 -0.36717 0.53021 -0.36995 C 0.53698 -0.37526 0.54236 -0.37272 0.54601 -0.38266 " pathEditMode="relative" ptsTypes="ffffffffffffffffffffffffffffffA">
                                      <p:cBhvr>
                                        <p:cTn id="100" dur="5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9.24855E-7 C 0.00243 -0.00833 0.00781 -0.02243 0.01423 -0.02729 C 0.01718 -0.02937 0.02378 -0.03168 0.02378 -0.03168 C 0.02847 -0.03746 0.03385 -0.03746 0.03975 -0.04 C 0.05694 -0.03723 0.07413 -0.03538 0.09045 -0.02729 C 0.09896 -0.02983 0.10468 -0.03445 0.11267 -0.03792 C 0.11962 -0.04671 0.12968 -0.04925 0.13819 -0.0548 C 0.14809 -0.06821 0.15364 -0.08347 0.16198 -0.09919 C 0.16423 -0.10335 0.16875 -0.10405 0.17152 -0.10775 C 0.17309 -0.10983 0.1743 -0.1126 0.17621 -0.11399 C 0.17951 -0.11653 0.18368 -0.11653 0.18732 -0.11838 C 0.20416 -0.14081 0.20989 -0.12994 0.24444 -0.13318 C 0.25034 -0.13526 0.25642 -0.13596 0.26198 -0.13942 C 0.27222 -0.1459 0.27152 -0.16393 0.28732 -0.16902 C 0.29739 -0.18243 0.30989 -0.19098 0.32222 -0.2007 C 0.32656 -0.20416 0.33229 -0.20347 0.33646 -0.20717 C 0.34965 -0.2185 0.36371 -0.22243 0.37934 -0.22613 C 0.40746 -0.23283 0.43507 -0.23746 0.46354 -0.24093 C 0.46927 -0.24347 0.47604 -0.24255 0.4809 -0.24717 C 0.4835 -0.24948 0.49253 -0.2622 0.49687 -0.26844 C 0.4993 -0.27191 0.50347 -0.27191 0.50642 -0.27468 C 0.51493 -0.28278 0.52135 -0.29457 0.53021 -0.3022 C 0.53975 -0.31029 0.54757 -0.31029 0.55243 -0.32324 " pathEditMode="relative" ptsTypes="ffffffffffffffffffffffA">
                                      <p:cBhvr>
                                        <p:cTn id="102" dur="5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>
                <p:cTn id="10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0"/>
                </p:tgtEl>
              </p:cMediaNode>
            </p:audio>
          </p:childTnLst>
        </p:cTn>
      </p:par>
    </p:tnLst>
    <p:bldLst>
      <p:bldP spid="3076" grpId="0" animBg="1"/>
      <p:bldP spid="3076" grpId="1" animBg="1"/>
      <p:bldP spid="3077" grpId="0" animBg="1"/>
      <p:bldP spid="3077" grpId="1" animBg="1"/>
      <p:bldP spid="3084" grpId="0" animBg="1"/>
      <p:bldP spid="308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34" name="Group 22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28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1116013" y="476250"/>
            <a:ext cx="9842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FF3399"/>
                </a:solidFill>
              </a:rPr>
              <a:t>Б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187450" y="836613"/>
            <a:ext cx="113188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>
                <a:solidFill>
                  <a:srgbClr val="FF3399"/>
                </a:solidFill>
              </a:rPr>
              <a:t>О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1331913" y="836613"/>
            <a:ext cx="576262" cy="142875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 rot="5400000">
            <a:off x="1005682" y="1234281"/>
            <a:ext cx="793750" cy="141287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 rot="-3018183">
            <a:off x="6769100" y="1304925"/>
            <a:ext cx="792163" cy="144463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 rot="-2881904">
            <a:off x="7780338" y="771525"/>
            <a:ext cx="144462" cy="1150938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3" name="AutoShape 31"/>
          <p:cNvSpPr>
            <a:spLocks noChangeArrowheads="1"/>
          </p:cNvSpPr>
          <p:nvPr/>
        </p:nvSpPr>
        <p:spPr bwMode="auto">
          <a:xfrm rot="-26774507">
            <a:off x="4437857" y="3274219"/>
            <a:ext cx="627062" cy="6477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4" name="AutoShape 32"/>
          <p:cNvSpPr>
            <a:spLocks noChangeArrowheads="1"/>
          </p:cNvSpPr>
          <p:nvPr/>
        </p:nvSpPr>
        <p:spPr bwMode="auto">
          <a:xfrm rot="16200000">
            <a:off x="4437857" y="3274219"/>
            <a:ext cx="627062" cy="6477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5" name="AutoShape 33"/>
          <p:cNvSpPr>
            <a:spLocks noChangeArrowheads="1"/>
          </p:cNvSpPr>
          <p:nvPr/>
        </p:nvSpPr>
        <p:spPr bwMode="auto">
          <a:xfrm rot="-16498967">
            <a:off x="4366419" y="3274219"/>
            <a:ext cx="627062" cy="6477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6" name="AutoShape 34"/>
          <p:cNvSpPr>
            <a:spLocks noChangeArrowheads="1"/>
          </p:cNvSpPr>
          <p:nvPr/>
        </p:nvSpPr>
        <p:spPr bwMode="auto">
          <a:xfrm rot="-16404767">
            <a:off x="4151313" y="1116013"/>
            <a:ext cx="555625" cy="7207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7" name="AutoShape 35"/>
          <p:cNvSpPr>
            <a:spLocks noChangeArrowheads="1"/>
          </p:cNvSpPr>
          <p:nvPr/>
        </p:nvSpPr>
        <p:spPr bwMode="auto">
          <a:xfrm rot="5400000">
            <a:off x="4006850" y="609600"/>
            <a:ext cx="627063" cy="792163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8" name="AutoShape 36"/>
          <p:cNvSpPr>
            <a:spLocks noChangeArrowheads="1"/>
          </p:cNvSpPr>
          <p:nvPr/>
        </p:nvSpPr>
        <p:spPr bwMode="auto">
          <a:xfrm rot="5400000">
            <a:off x="4078287" y="1114426"/>
            <a:ext cx="627063" cy="7921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9" name="AutoShape 37"/>
          <p:cNvSpPr>
            <a:spLocks noChangeArrowheads="1"/>
          </p:cNvSpPr>
          <p:nvPr/>
        </p:nvSpPr>
        <p:spPr bwMode="auto">
          <a:xfrm rot="-5147381">
            <a:off x="7343776" y="5049837"/>
            <a:ext cx="576262" cy="792163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52CC5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50" name="AutoShape 38"/>
          <p:cNvSpPr>
            <a:spLocks noChangeArrowheads="1"/>
          </p:cNvSpPr>
          <p:nvPr/>
        </p:nvSpPr>
        <p:spPr bwMode="auto">
          <a:xfrm rot="-10547381">
            <a:off x="7308850" y="2852738"/>
            <a:ext cx="576263" cy="7921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ED503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7164388" y="549275"/>
            <a:ext cx="10096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003399"/>
                </a:solidFill>
              </a:rPr>
              <a:t>Д</a:t>
            </a: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1187450" y="4868863"/>
            <a:ext cx="749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4067175" y="549275"/>
            <a:ext cx="9969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FF9900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872 0.00208 0.07535 0.00649 0.11389 0.00927 C 0.12882 0.01692 0.1441 0.02156 0.15816 0.03106 C 0.16667 0.03686 0.16424 0.03106 0.17205 0.04034 C 0.17691 0.04614 0.18125 0.05286 0.18594 0.05912 C 0.18837 0.06237 0.19063 0.06538 0.19306 0.06839 C 0.19861 0.07558 0.21164 0.08694 0.21164 0.08694 C 0.21476 0.0932 0.21771 0.09946 0.22084 0.10572 C 0.2224 0.10874 0.22309 0.11337 0.22552 0.115 C 0.23195 0.11917 0.23924 0.12311 0.2441 0.13053 C 0.25712 0.15001 0.25886 0.17598 0.27205 0.19568 C 0.29028 0.22304 0.31476 0.23904 0.33021 0.27034 C 0.33177 0.27683 0.33559 0.28217 0.33716 0.28889 C 0.34375 0.31741 0.3349 0.30442 0.34184 0.3137 " pathEditMode="relative" ptsTypes="fffffffffffffA">
                                      <p:cBhvr>
                                        <p:cTn id="19" dur="2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1412E-7 C 0.0033 0.01391 0.00069 0.01368 0.01632 0.00324 C 0.02448 -0.00209 0.03125 -0.01067 0.03958 -0.01554 C 0.06475 -0.03061 0.10486 -0.03362 0.13246 -0.04035 C 0.19878 -0.05658 0.26528 -0.07489 0.33246 -0.08695 C 0.35434 -0.09089 0.41528 -0.09275 0.42535 -0.09321 C 0.47743 -0.09205 0.52934 -0.09182 0.58142 -0.08996 C 0.61024 -0.0888 0.58715 -0.08857 0.60694 -0.08069 C 0.61684 -0.07675 0.62743 -0.07698 0.63715 -0.07141 C 0.67448 -0.05008 0.62048 -0.08069 0.65347 -0.05588 C 0.66232 -0.04916 0.67621 -0.04684 0.68611 -0.04336 C 0.69705 -0.03362 0.71302 -0.01322 0.72326 -0.00626 C 0.73316 0.00046 0.73246 -0.00464 0.73246 0.00324 " pathEditMode="relative" ptsTypes="ffffffffffffA">
                                      <p:cBhvr>
                                        <p:cTn id="26" dur="2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5713E-6 C 0.0007 -0.00835 -0.00155 -0.01832 0.00227 -0.02481 C 0.00522 -0.02991 0.01216 -0.02481 0.01633 -0.02805 C 0.02206 -0.03246 0.02414 -0.04313 0.03022 -0.0466 C 0.03733 -0.05078 0.04584 -0.04823 0.05348 -0.04962 C 0.06286 -0.05124 0.07206 -0.05425 0.08143 -0.05588 C 0.12796 -0.06376 0.17449 -0.06979 0.22102 -0.07767 C 0.26772 -0.08556 0.31338 -0.09622 0.36042 -0.09947 C 0.41546 -0.09831 0.47067 -0.10086 0.52553 -0.09622 C 0.54358 -0.0946 0.55591 -0.06654 0.57674 -0.06214 C 0.57987 -0.05912 0.58404 -0.05727 0.58612 -0.05286 C 0.5889 -0.0473 0.58838 -0.03988 0.59063 -0.03408 C 0.59237 -0.02945 0.59532 -0.02597 0.59775 -0.02179 C 0.60504 0.00811 0.60001 -0.01577 0.60001 0.05286 " pathEditMode="relative" ptsTypes="fffffffffffffA">
                                      <p:cBhvr>
                                        <p:cTn id="29" dur="2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1597E-6 C 0.00625 -0.00208 0.01146 -0.00232 0.01614 -0.00927 C 0.01979 -0.01484 0.02552 -0.02782 0.02552 -0.02782 C 0.03403 -0.14491 0.02951 -0.07002 0.02309 -0.32599 C 0.02274 -0.33758 0.00885 -0.37166 0.00226 -0.37885 C -0.00521 -0.38697 -0.01198 -0.38558 -0.02101 -0.38813 C -0.02344 -0.38882 -0.02795 -0.39114 -0.02795 -0.39114 " pathEditMode="relative" rAng="0" ptsTypes="ffffffA">
                                      <p:cBhvr>
                                        <p:cTn id="48" dur="20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16439E-7 C -0.00417 -0.016 -0.00452 -0.01716 -0.01632 -0.02481 C -0.02483 -0.04197 -0.02796 -0.04359 -0.03021 -0.06538 C -0.03178 -0.08092 -0.0349 -0.11176 -0.0349 -0.11176 C -0.03403 -0.17227 -0.05625 -0.30281 0.01163 -0.32622 C 0.01388 -0.32831 0.01857 -0.33248 0.01857 -0.33248 " pathEditMode="relative" ptsTypes="fffffA">
                                      <p:cBhvr>
                                        <p:cTn id="53" dur="20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57408E-6 C 0.01389 0.00092 0.05955 0.00301 0.07899 0.00625 C 0.1059 0.01066 0.13142 0.02225 0.15816 0.02805 C 0.17135 0.0415 0.17656 0.04057 0.19062 0.04984 C 0.20191 0.05726 0.20885 0.06607 0.22083 0.07164 C 0.22239 0.07465 0.22309 0.07906 0.22552 0.08091 C 0.23177 0.08601 0.25156 0.09552 0.26041 0.09946 C 0.27205 0.12056 0.28107 0.11778 0.3 0.12427 C 0.30312 0.12844 0.3059 0.13308 0.3092 0.13679 C 0.31128 0.13934 0.31423 0.1405 0.31632 0.14305 C 0.32118 0.14885 0.33021 0.1616 0.33021 0.1616 C 0.33177 0.16995 0.33333 0.17806 0.33489 0.18641 C 0.33802 0.2031 0.34132 0.21933 0.34409 0.23603 C 0.34444 0.23811 0.34809 0.25712 0.34878 0.25782 C 0.35069 0.25967 0.35347 0.25782 0.35573 0.25782 " pathEditMode="relative" ptsTypes="ffffffffffffffA">
                                      <p:cBhvr>
                                        <p:cTn id="66" dur="2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14097E-6 C 0.01076 0.00974 0.01927 0.01113 0.03246 0.01553 C 0.0368 0.01948 0.04253 0.0204 0.04652 0.02481 C 0.08368 0.06677 0.05399 0.04799 0.08836 0.06515 C 0.10069 0.07767 0.11319 0.08996 0.12552 0.10248 C 0.12899 0.10596 0.13107 0.11199 0.13489 0.115 C 0.13906 0.11825 0.14409 0.11894 0.14878 0.12103 C 0.18263 0.16624 0.16684 0.14677 0.19531 0.18015 C 0.2026 0.21887 0.21267 0.25458 0.22326 0.29191 C 0.23177 0.32205 0.23368 0.35381 0.23715 0.38511 C 0.24045 0.4141 0.24583 0.43751 0.25121 0.4658 C 0.25625 0.52214 0.25173 0.49988 0.26041 0.5342 C 0.26857 0.60097 0.2559 0.5029 0.26736 0.57153 C 0.27239 0.60167 0.27517 0.62532 0.28142 0.65523 C 0.28437 0.66914 0.28194 0.68931 0.29305 0.69882 C 0.29861 0.70345 0.30538 0.70508 0.31163 0.70809 C 0.3177 0.71621 0.3243 0.722 0.3302 0.72989 " pathEditMode="relative" ptsTypes="ffffffffffffffffA">
                                      <p:cBhvr>
                                        <p:cTn id="68" dur="2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6823 -0.00881 -0.13681 0.01229 -0.20469 0.01855 C -0.21563 0.02064 -0.22639 0.02319 -0.23715 0.02481 C -0.2559 0.02736 -0.29323 0.03107 -0.29323 0.03107 C -0.29688 0.032 -0.33247 0.03895 -0.33959 0.04359 C -0.34653 0.04823 -0.35174 0.05634 -0.35816 0.06214 C -0.42222 0.11894 -0.32118 0.01507 -0.43715 0.14282 C -0.44479 0.15117 -0.45452 0.15697 -0.46042 0.16763 C -0.53386 0.2984 -0.45712 0.15813 -0.50226 0.24855 C -0.51285 0.26965 -0.5349 0.31069 -0.5349 0.31069 C -0.5434 0.40065 -0.54809 0.49154 -0.56979 0.57779 C -0.57275 0.58985 -0.58837 0.58219 -0.59775 0.58382 C -0.63785 0.59077 -0.61007 0.58706 -0.68143 0.58706 " pathEditMode="relative" ptsTypes="ffffffffffffA">
                                      <p:cBhvr>
                                        <p:cTn id="87" dur="20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087 -0.09529 -0.00104 -0.19035 -0.00243 -0.28565 C -0.0026 -0.30072 -0.00712 -0.31208 -0.00712 -0.32599 " pathEditMode="relative" ptsTypes="ffA">
                                      <p:cBhvr>
                                        <p:cTn id="97" dur="20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85 0.14028 0.00503 0.24994 0.00694 0.40993 C 0.00729 0.44308 0.00902 0.47624 0.01163 0.50939 C 0.01406 0.54185 0.02326 0.5757 0.02326 0.60863 " pathEditMode="relative" ptsTypes="fffA">
                                      <p:cBhvr>
                                        <p:cTn id="107" dur="20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5" grpId="0"/>
      <p:bldP spid="38936" grpId="0"/>
      <p:bldP spid="38936" grpId="1"/>
      <p:bldP spid="38937" grpId="0" animBg="1"/>
      <p:bldP spid="38937" grpId="1" animBg="1"/>
      <p:bldP spid="38937" grpId="2" animBg="1"/>
      <p:bldP spid="38938" grpId="0" animBg="1"/>
      <p:bldP spid="38938" grpId="1" animBg="1"/>
      <p:bldP spid="38938" grpId="2" animBg="1"/>
      <p:bldP spid="38938" grpId="3" animBg="1"/>
      <p:bldP spid="38940" grpId="0" animBg="1"/>
      <p:bldP spid="38941" grpId="0" animBg="1"/>
      <p:bldP spid="38943" grpId="0" animBg="1"/>
      <p:bldP spid="38943" grpId="1" animBg="1"/>
      <p:bldP spid="38944" grpId="0" animBg="1"/>
      <p:bldP spid="38944" grpId="1" animBg="1"/>
      <p:bldP spid="38944" grpId="2" animBg="1"/>
      <p:bldP spid="38945" grpId="0" animBg="1"/>
      <p:bldP spid="38945" grpId="1" animBg="1"/>
      <p:bldP spid="38946" grpId="0" animBg="1"/>
      <p:bldP spid="38947" grpId="0" animBg="1"/>
      <p:bldP spid="38947" grpId="1" animBg="1"/>
      <p:bldP spid="38947" grpId="2" animBg="1"/>
      <p:bldP spid="38948" grpId="0" animBg="1"/>
      <p:bldP spid="38948" grpId="1" animBg="1"/>
      <p:bldP spid="38948" grpId="2" animBg="1"/>
      <p:bldP spid="38949" grpId="0" animBg="1"/>
      <p:bldP spid="38950" grpId="0" animBg="1"/>
      <p:bldP spid="38951" grpId="0"/>
      <p:bldP spid="38951" grpId="1"/>
      <p:bldP spid="38952" grpId="0"/>
      <p:bldP spid="38952" grpId="1"/>
      <p:bldP spid="38953" grpId="0"/>
      <p:bldP spid="3895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28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1116013" y="476250"/>
            <a:ext cx="9842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FF3399"/>
                </a:solidFill>
              </a:rPr>
              <a:t>Б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 rot="-3018183">
            <a:off x="6769100" y="1304925"/>
            <a:ext cx="792163" cy="144463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 rot="-2881904">
            <a:off x="7780338" y="771525"/>
            <a:ext cx="144462" cy="1150938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10" name="AutoShape 26"/>
          <p:cNvSpPr>
            <a:spLocks noChangeArrowheads="1"/>
          </p:cNvSpPr>
          <p:nvPr/>
        </p:nvSpPr>
        <p:spPr bwMode="auto">
          <a:xfrm rot="-26774507">
            <a:off x="4437857" y="3274219"/>
            <a:ext cx="627062" cy="6477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12" name="AutoShape 28"/>
          <p:cNvSpPr>
            <a:spLocks noChangeArrowheads="1"/>
          </p:cNvSpPr>
          <p:nvPr/>
        </p:nvSpPr>
        <p:spPr bwMode="auto">
          <a:xfrm rot="-16498967">
            <a:off x="4437857" y="3274219"/>
            <a:ext cx="627062" cy="6477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14" name="AutoShape 30"/>
          <p:cNvSpPr>
            <a:spLocks noChangeArrowheads="1"/>
          </p:cNvSpPr>
          <p:nvPr/>
        </p:nvSpPr>
        <p:spPr bwMode="auto">
          <a:xfrm rot="5400000">
            <a:off x="4006850" y="609600"/>
            <a:ext cx="627063" cy="792163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 rot="5400000">
            <a:off x="4006850" y="1114425"/>
            <a:ext cx="627063" cy="792163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16" name="AutoShape 32"/>
          <p:cNvSpPr>
            <a:spLocks noChangeArrowheads="1"/>
          </p:cNvSpPr>
          <p:nvPr/>
        </p:nvSpPr>
        <p:spPr bwMode="auto">
          <a:xfrm rot="-5147381">
            <a:off x="7343776" y="5049837"/>
            <a:ext cx="576262" cy="792163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52CC5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17" name="AutoShape 33"/>
          <p:cNvSpPr>
            <a:spLocks noChangeArrowheads="1"/>
          </p:cNvSpPr>
          <p:nvPr/>
        </p:nvSpPr>
        <p:spPr bwMode="auto">
          <a:xfrm rot="-10547381">
            <a:off x="7308850" y="2852738"/>
            <a:ext cx="576263" cy="7921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ED503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1116013" y="4797425"/>
            <a:ext cx="10096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003399"/>
                </a:solidFill>
              </a:rPr>
              <a:t>Д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1187450" y="2708275"/>
            <a:ext cx="749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4211638" y="4941888"/>
            <a:ext cx="9969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>
                <a:solidFill>
                  <a:srgbClr val="FF9900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/>
      <p:bldP spid="42008" grpId="0" animBg="1"/>
      <p:bldP spid="42009" grpId="0" animBg="1"/>
      <p:bldP spid="42010" grpId="0" animBg="1"/>
      <p:bldP spid="42012" grpId="0" animBg="1"/>
      <p:bldP spid="42014" grpId="0" animBg="1"/>
      <p:bldP spid="42015" grpId="0" animBg="1"/>
      <p:bldP spid="42016" grpId="0" animBg="1"/>
      <p:bldP spid="42017" grpId="0" animBg="1"/>
      <p:bldP spid="42018" grpId="0"/>
      <p:bldP spid="420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169</Words>
  <Application>Microsoft Office PowerPoint</Application>
  <PresentationFormat>Экран (4:3)</PresentationFormat>
  <Paragraphs>17</Paragraphs>
  <Slides>3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ООО Газпром инвест Запад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3030</cp:lastModifiedBy>
  <cp:revision>35</cp:revision>
  <dcterms:created xsi:type="dcterms:W3CDTF">2015-03-18T05:39:56Z</dcterms:created>
  <dcterms:modified xsi:type="dcterms:W3CDTF">2015-06-22T09:05:45Z</dcterms:modified>
</cp:coreProperties>
</file>