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58" r:id="rId6"/>
    <p:sldId id="259" r:id="rId7"/>
    <p:sldId id="261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A7A7E-6FD8-465C-835D-E392CC8BE025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9F863-1565-492F-9EBF-214494E8B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14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к занятию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9F863-1565-492F-9EBF-214494E8B3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6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58200" cy="2406129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9600" b="1" spc="50" dirty="0" smtClean="0">
                <a:ln w="12700" cmpd="sng">
                  <a:solidFill>
                    <a:srgbClr val="0000FF"/>
                  </a:solidFill>
                  <a:prstDash val="solid"/>
                </a:ln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sz="9600" b="1" spc="50" dirty="0">
                <a:ln w="12700" cmpd="sng">
                  <a:solidFill>
                    <a:srgbClr val="0000FF"/>
                  </a:solidFill>
                  <a:prstDash val="solid"/>
                </a:ln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sz="9600" b="1" spc="50" dirty="0" smtClean="0">
                <a:ln w="12700" cmpd="sng">
                  <a:solidFill>
                    <a:srgbClr val="0000FF"/>
                  </a:solidFill>
                  <a:prstDash val="solid"/>
                </a:ln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адуга –дуга»</a:t>
            </a:r>
            <a:endParaRPr lang="ru-RU" sz="9600" b="1" spc="50" dirty="0">
              <a:ln w="12700" cmpd="sng">
                <a:solidFill>
                  <a:srgbClr val="0000FF"/>
                </a:solidFill>
                <a:prstDash val="solid"/>
              </a:ln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676456" cy="17526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Художественно-эстетическое развитие – изобразительная деятельность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(старшая группа)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2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32656"/>
            <a:ext cx="8687998" cy="502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518" y="3081143"/>
            <a:ext cx="6096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8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13633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«Разноцветное коромысло, на небе повисло»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64704"/>
            <a:ext cx="7815367" cy="52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7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8407672" cy="3917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805264"/>
            <a:ext cx="75608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Художник Г.Л. Чайников «Май»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0286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517232"/>
            <a:ext cx="606936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Радуга летом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Наталья\Pictures\duble_radu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87" y="476672"/>
            <a:ext cx="8843624" cy="518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819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424936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Радуга зимой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(примета –сильные морозы)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8640"/>
            <a:ext cx="74888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466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843518"/>
            <a:ext cx="612068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Радуга ночью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(лунная радуга)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6655" y="132511"/>
            <a:ext cx="8006374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83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8251378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6093296"/>
            <a:ext cx="684076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 можно увидеть радугу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743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460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</a:rPr>
              <a:t>Солнечный свет не белый как мы его видим, солнышко посылает свои лучи, которые, попадая на капельки дождя, создают спектр.</a:t>
            </a:r>
            <a:endParaRPr kumimoji="0" lang="ru-RU" sz="1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507395" y="2358996"/>
            <a:ext cx="1800200" cy="1368152"/>
          </a:xfrm>
          <a:prstGeom prst="cloudCallout">
            <a:avLst>
              <a:gd name="adj1" fmla="val 14250"/>
              <a:gd name="adj2" fmla="val 51472"/>
            </a:avLst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35186" y="2503012"/>
            <a:ext cx="2417763" cy="1755775"/>
          </a:xfrm>
          <a:prstGeom prst="cloudCallout">
            <a:avLst>
              <a:gd name="adj1" fmla="val -13153"/>
              <a:gd name="adj2" fmla="val 62602"/>
            </a:avLst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651410" y="3511124"/>
            <a:ext cx="1544637" cy="1279525"/>
          </a:xfrm>
          <a:prstGeom prst="lightningBol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 rot="10436393">
            <a:off x="2247090" y="4533729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10436393">
            <a:off x="3543234" y="4893769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rot="10436393">
            <a:off x="4047290" y="3885657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 rot="10436393">
            <a:off x="3111186" y="5973889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10436393">
            <a:off x="4335322" y="4965777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Arc 26"/>
          <p:cNvSpPr>
            <a:spLocks/>
          </p:cNvSpPr>
          <p:nvPr/>
        </p:nvSpPr>
        <p:spPr bwMode="auto">
          <a:xfrm rot="14075437" flipV="1">
            <a:off x="5456845" y="2438768"/>
            <a:ext cx="2662238" cy="3295650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Arc 27"/>
          <p:cNvSpPr>
            <a:spLocks/>
          </p:cNvSpPr>
          <p:nvPr/>
        </p:nvSpPr>
        <p:spPr bwMode="auto">
          <a:xfrm rot="14075437" flipV="1">
            <a:off x="5605277" y="2842786"/>
            <a:ext cx="2628900" cy="3178175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811650" y="1350884"/>
            <a:ext cx="1820862" cy="1422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35696" y="248517"/>
            <a:ext cx="5400600" cy="555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5810908"/>
            <a:ext cx="489654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Спектр радуги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(опыт)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9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82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«Радуга –дуга»</vt:lpstr>
      <vt:lpstr>Слайд 2</vt:lpstr>
      <vt:lpstr>Слайд 3</vt:lpstr>
      <vt:lpstr>Радуга летом</vt:lpstr>
      <vt:lpstr>Радуга зимой (примета –сильные морозы)</vt:lpstr>
      <vt:lpstr>Радуга ночью (лунная радуга)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«Радуга –дуга»</dc:title>
  <dc:creator>Наталья Германовна</dc:creator>
  <cp:lastModifiedBy>1</cp:lastModifiedBy>
  <cp:revision>16</cp:revision>
  <dcterms:created xsi:type="dcterms:W3CDTF">2015-05-16T15:53:44Z</dcterms:created>
  <dcterms:modified xsi:type="dcterms:W3CDTF">2015-06-25T10:29:13Z</dcterms:modified>
</cp:coreProperties>
</file>