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2" r:id="rId2"/>
  </p:sldMasterIdLst>
  <p:sldIdLst>
    <p:sldId id="257" r:id="rId3"/>
    <p:sldId id="275" r:id="rId4"/>
    <p:sldId id="284" r:id="rId5"/>
    <p:sldId id="285" r:id="rId6"/>
    <p:sldId id="286" r:id="rId7"/>
    <p:sldId id="276" r:id="rId8"/>
    <p:sldId id="260" r:id="rId9"/>
    <p:sldId id="287" r:id="rId10"/>
    <p:sldId id="270" r:id="rId11"/>
    <p:sldId id="278" r:id="rId12"/>
    <p:sldId id="280" r:id="rId13"/>
    <p:sldId id="281" r:id="rId14"/>
    <p:sldId id="272" r:id="rId15"/>
    <p:sldId id="263" r:id="rId16"/>
    <p:sldId id="288" r:id="rId17"/>
    <p:sldId id="274" r:id="rId18"/>
    <p:sldId id="282" r:id="rId19"/>
    <p:sldId id="289" r:id="rId20"/>
    <p:sldId id="290" r:id="rId21"/>
    <p:sldId id="291" r:id="rId22"/>
    <p:sldId id="292" r:id="rId23"/>
    <p:sldId id="29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FFFF"/>
    <a:srgbClr val="0066FF"/>
    <a:srgbClr val="00FF00"/>
    <a:srgbClr val="000099"/>
    <a:srgbClr val="FFFFDD"/>
    <a:srgbClr val="663300"/>
    <a:srgbClr val="FFFF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3"/>
              <a:ext cx="1856" cy="3626"/>
              <a:chOff x="3010" y="777"/>
              <a:chExt cx="1856" cy="3626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7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1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8" y="2166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76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4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4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2" y="127"/>
              <a:ext cx="356" cy="608"/>
              <a:chOff x="1728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8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7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7"/>
              <a:ext cx="500" cy="500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1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5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81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81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0B34F3-EC1F-46E9-940E-4EE10C363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2A27C-A488-4FE5-9FCB-2C3B7306F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53C73-F059-4F66-BCFF-5A46D7922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2EAA3-B9BE-46FF-9DE0-210CF0D93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13BF5-5CE5-4607-B72E-801633649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DB84F-B4DC-4628-BAAA-FB7EDC78C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355CE-04AC-40F8-B90A-137021C63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3BA9-C54F-4532-982E-D5A569FF6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1DF03-925C-4E6C-B105-68BA22D08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E85A-4C71-4933-9A77-E1F6DE8A3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19817-AEFB-462B-9282-AACCED4C8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C7FF-0364-4CA8-B4D9-CFECF6223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rgbClr val="FFFFFF"/>
            </a:gs>
            <a:gs pos="100000">
              <a:srgbClr val="CC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174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5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74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175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7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75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5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4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139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76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76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76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7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4108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764" name="Freeform 20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65" name="Freeform 21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6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109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76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6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7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110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77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7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7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177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7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7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7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7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8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178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9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9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9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D00DF08-4EBF-4388-BB42-17028C714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 advClick="0">
    <p:diamond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12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image" Target="../media/image25.png"/><Relationship Id="rId4" Type="http://schemas.openxmlformats.org/officeDocument/2006/relationships/image" Target="../media/image26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12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31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12" Type="http://schemas.openxmlformats.org/officeDocument/2006/relationships/image" Target="../media/image29.png"/><Relationship Id="rId2" Type="http://schemas.openxmlformats.org/officeDocument/2006/relationships/audio" Target="../media/audio3.wav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5" Type="http://schemas.openxmlformats.org/officeDocument/2006/relationships/slide" Target="slide7.xml"/><Relationship Id="rId10" Type="http://schemas.openxmlformats.org/officeDocument/2006/relationships/image" Target="../media/image25.png"/><Relationship Id="rId4" Type="http://schemas.openxmlformats.org/officeDocument/2006/relationships/image" Target="../media/image30.png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1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Игра в картинки - Страница 32 - Фор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8586" cy="68580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atin typeface="Georgia" pitchFamily="18" charset="0"/>
              </a:rPr>
              <a:t/>
            </a:r>
            <a:br>
              <a:rPr lang="ru-RU" sz="4000" b="1" i="1" dirty="0" smtClean="0">
                <a:latin typeface="Georgia" pitchFamily="18" charset="0"/>
              </a:rPr>
            </a:br>
            <a:r>
              <a:rPr lang="ru-RU" sz="4000" b="1" i="1" dirty="0" smtClean="0">
                <a:latin typeface="Georgia" pitchFamily="18" charset="0"/>
              </a:rPr>
              <a:t/>
            </a:r>
            <a:br>
              <a:rPr lang="ru-RU" sz="4000" b="1" i="1" dirty="0" smtClean="0">
                <a:latin typeface="Georgia" pitchFamily="18" charset="0"/>
              </a:rPr>
            </a:br>
            <a:r>
              <a:rPr lang="ru-RU" sz="4000" b="1" i="1" dirty="0" smtClean="0">
                <a:latin typeface="Georgia" pitchFamily="18" charset="0"/>
              </a:rPr>
              <a:t/>
            </a:r>
            <a:br>
              <a:rPr lang="ru-RU" sz="4000" b="1" i="1" dirty="0" smtClean="0">
                <a:latin typeface="Georgia" pitchFamily="18" charset="0"/>
              </a:rPr>
            </a:br>
            <a:r>
              <a:rPr lang="ru-RU" sz="4000" b="1" i="1" dirty="0" smtClean="0">
                <a:latin typeface="Georgia" pitchFamily="18" charset="0"/>
              </a:rPr>
              <a:t>Путешествие  в  страну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63" y="1643050"/>
            <a:ext cx="8143875" cy="292895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7200" b="1" i="1" dirty="0" smtClean="0">
                <a:solidFill>
                  <a:srgbClr val="CC0000"/>
                </a:solidFill>
                <a:latin typeface="Georgia" pitchFamily="18" charset="0"/>
              </a:rPr>
              <a:t>«Натуральные      числа»</a:t>
            </a:r>
          </a:p>
          <a:p>
            <a:pPr algn="ctr" eaLnBrk="1" hangingPunct="1">
              <a:buFontTx/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Georgia" pitchFamily="18" charset="0"/>
              </a:rPr>
              <a:t>Царство сложения</a:t>
            </a:r>
          </a:p>
          <a:p>
            <a:pPr algn="ctr" eaLnBrk="1" hangingPunct="1">
              <a:buFontTx/>
              <a:buNone/>
            </a:pPr>
            <a:endParaRPr lang="ru-RU" sz="2400" b="1" i="1" dirty="0" smtClean="0">
              <a:solidFill>
                <a:srgbClr val="0066FF"/>
              </a:solidFill>
              <a:latin typeface="Georgia" pitchFamily="18" charset="0"/>
            </a:endParaRPr>
          </a:p>
          <a:p>
            <a:pPr algn="ctr" eaLnBrk="1" hangingPunct="1">
              <a:buFontTx/>
              <a:buNone/>
            </a:pPr>
            <a:endParaRPr lang="ru-RU" sz="7200" b="1" i="1" dirty="0" smtClean="0">
              <a:solidFill>
                <a:srgbClr val="0066FF"/>
              </a:solidFill>
              <a:latin typeface="Georgia" pitchFamily="18" charset="0"/>
            </a:endParaRPr>
          </a:p>
        </p:txBody>
      </p:sp>
      <p:pic>
        <p:nvPicPr>
          <p:cNvPr id="20488" name="Picture 8" descr="dd36efffaa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57562"/>
            <a:ext cx="201453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Рисунок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B0F0"/>
            </a:gs>
            <a:gs pos="50000">
              <a:srgbClr val="FFFFFF"/>
            </a:gs>
            <a:gs pos="100000">
              <a:srgbClr val="CC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50" y="1571625"/>
            <a:ext cx="171450" cy="2270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642938"/>
            <a:ext cx="128588" cy="542925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  <a:solidFill>
            <a:schemeClr val="accent2">
              <a:lumMod val="50000"/>
            </a:schemeClr>
          </a:solidFill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  <a:grpFill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00298" y="857232"/>
              <a:ext cx="4673074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 smtClean="0">
                  <a:solidFill>
                    <a:srgbClr val="000000"/>
                  </a:solidFill>
                </a:rPr>
                <a:t>455+337+45+63</a:t>
              </a:r>
              <a:endParaRPr lang="ru-RU" sz="3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Группа 36"/>
          <p:cNvGrpSpPr>
            <a:grpSpLocks/>
          </p:cNvGrpSpPr>
          <p:nvPr/>
        </p:nvGrpSpPr>
        <p:grpSpPr bwMode="auto">
          <a:xfrm>
            <a:off x="4500563" y="2357438"/>
            <a:ext cx="1385887" cy="2974975"/>
            <a:chOff x="857224" y="3883322"/>
            <a:chExt cx="13862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3333" name="TextBox 33"/>
            <p:cNvSpPr txBox="1">
              <a:spLocks noChangeArrowheads="1"/>
            </p:cNvSpPr>
            <p:nvPr/>
          </p:nvSpPr>
          <p:spPr bwMode="auto">
            <a:xfrm>
              <a:off x="928662" y="4357694"/>
              <a:ext cx="131478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 dirty="0">
                  <a:solidFill>
                    <a:srgbClr val="000000"/>
                  </a:solidFill>
                  <a:latin typeface="Arial Black" pitchFamily="34" charset="0"/>
                </a:rPr>
                <a:t>900</a:t>
              </a:r>
            </a:p>
          </p:txBody>
        </p:sp>
      </p:grpSp>
      <p:grpSp>
        <p:nvGrpSpPr>
          <p:cNvPr id="9" name="Группа 35"/>
          <p:cNvGrpSpPr>
            <a:grpSpLocks/>
          </p:cNvGrpSpPr>
          <p:nvPr/>
        </p:nvGrpSpPr>
        <p:grpSpPr bwMode="auto">
          <a:xfrm rot="-2414603">
            <a:off x="2541588" y="3394075"/>
            <a:ext cx="1357312" cy="2974975"/>
            <a:chOff x="2714612" y="3714752"/>
            <a:chExt cx="1357322" cy="2974678"/>
          </a:xfrm>
        </p:grpSpPr>
        <p:grpSp>
          <p:nvGrpSpPr>
            <p:cNvPr id="13326" name="Группа 15"/>
            <p:cNvGrpSpPr>
              <a:grpSpLocks/>
            </p:cNvGrpSpPr>
            <p:nvPr/>
          </p:nvGrpSpPr>
          <p:grpSpPr bwMode="auto"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3328" name="Группа 13"/>
              <p:cNvGrpSpPr>
                <a:grpSpLocks/>
              </p:cNvGrpSpPr>
              <p:nvPr/>
            </p:nvGrpSpPr>
            <p:grpSpPr bwMode="auto"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3347" y="497992"/>
                  <a:ext cx="1357322" cy="178575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855" y="2283716"/>
                  <a:ext cx="431803" cy="263499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906" y="2504939"/>
                <a:ext cx="304802" cy="969865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3327" name="TextBox 34"/>
            <p:cNvSpPr txBox="1">
              <a:spLocks noChangeArrowheads="1"/>
            </p:cNvSpPr>
            <p:nvPr/>
          </p:nvSpPr>
          <p:spPr bwMode="auto">
            <a:xfrm>
              <a:off x="2736949" y="4286256"/>
              <a:ext cx="131478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000000"/>
                  </a:solidFill>
                  <a:latin typeface="Arial Black" pitchFamily="34" charset="0"/>
                </a:rPr>
                <a:t>899</a:t>
              </a:r>
            </a:p>
          </p:txBody>
        </p:sp>
      </p:grpSp>
      <p:grpSp>
        <p:nvGrpSpPr>
          <p:cNvPr id="14" name="Группа 38"/>
          <p:cNvGrpSpPr>
            <a:grpSpLocks/>
          </p:cNvGrpSpPr>
          <p:nvPr/>
        </p:nvGrpSpPr>
        <p:grpSpPr bwMode="auto">
          <a:xfrm rot="-710953">
            <a:off x="3506788" y="2959100"/>
            <a:ext cx="1550987" cy="2974975"/>
            <a:chOff x="4431042" y="4071942"/>
            <a:chExt cx="155042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3325" name="TextBox 37"/>
            <p:cNvSpPr txBox="1">
              <a:spLocks noChangeArrowheads="1"/>
            </p:cNvSpPr>
            <p:nvPr/>
          </p:nvSpPr>
          <p:spPr bwMode="auto">
            <a:xfrm>
              <a:off x="4431042" y="4602785"/>
              <a:ext cx="155042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rgbClr val="000000"/>
                  </a:solidFill>
                  <a:latin typeface="Arial Black" pitchFamily="34" charset="0"/>
                </a:rPr>
                <a:t>1000</a:t>
              </a:r>
            </a:p>
          </p:txBody>
        </p:sp>
      </p:grpSp>
      <p:grpSp>
        <p:nvGrpSpPr>
          <p:cNvPr id="17" name="Группа 40"/>
          <p:cNvGrpSpPr>
            <a:grpSpLocks/>
          </p:cNvGrpSpPr>
          <p:nvPr/>
        </p:nvGrpSpPr>
        <p:grpSpPr bwMode="auto">
          <a:xfrm rot="1323839">
            <a:off x="4865688" y="3362325"/>
            <a:ext cx="1363662" cy="2973388"/>
            <a:chOff x="6715140" y="3883322"/>
            <a:chExt cx="1363083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3323" name="TextBox 39"/>
            <p:cNvSpPr txBox="1">
              <a:spLocks noChangeArrowheads="1"/>
            </p:cNvSpPr>
            <p:nvPr/>
          </p:nvSpPr>
          <p:spPr bwMode="auto">
            <a:xfrm>
              <a:off x="6763439" y="4429132"/>
              <a:ext cx="131478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000000"/>
                  </a:solidFill>
                  <a:latin typeface="Arial Black" pitchFamily="34" charset="0"/>
                </a:rPr>
                <a:t>800</a:t>
              </a:r>
            </a:p>
          </p:txBody>
        </p:sp>
      </p:grpSp>
      <p:sp>
        <p:nvSpPr>
          <p:cNvPr id="42" name="Солнце 41">
            <a:hlinkClick r:id="rId3" action="ppaction://hlinksldjump"/>
          </p:cNvPr>
          <p:cNvSpPr/>
          <p:nvPr/>
        </p:nvSpPr>
        <p:spPr>
          <a:xfrm>
            <a:off x="7500938" y="428625"/>
            <a:ext cx="1200150" cy="1357313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-0.9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50" y="1571625"/>
            <a:ext cx="171450" cy="2270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642938"/>
            <a:ext cx="128588" cy="542925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ru-RU" dirty="0"/>
          </a:p>
        </p:txBody>
      </p:sp>
      <p:grpSp>
        <p:nvGrpSpPr>
          <p:cNvPr id="15364" name="Группа 32"/>
          <p:cNvGrpSpPr>
            <a:grpSpLocks/>
          </p:cNvGrpSpPr>
          <p:nvPr/>
        </p:nvGrpSpPr>
        <p:grpSpPr bwMode="auto">
          <a:xfrm>
            <a:off x="2000250" y="285750"/>
            <a:ext cx="5214938" cy="2143125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6000" b="1" dirty="0"/>
            </a:p>
          </p:txBody>
        </p:sp>
        <p:sp>
          <p:nvSpPr>
            <p:cNvPr id="15381" name="TextBox 31"/>
            <p:cNvSpPr txBox="1">
              <a:spLocks noChangeArrowheads="1"/>
            </p:cNvSpPr>
            <p:nvPr/>
          </p:nvSpPr>
          <p:spPr bwMode="auto">
            <a:xfrm>
              <a:off x="2571736" y="928670"/>
              <a:ext cx="444705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0000"/>
                  </a:solidFill>
                </a:rPr>
                <a:t>(457+705)+295</a:t>
              </a:r>
              <a:endParaRPr lang="ru-RU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>
            <a:grpSpLocks/>
          </p:cNvGrpSpPr>
          <p:nvPr/>
        </p:nvGrpSpPr>
        <p:grpSpPr bwMode="auto">
          <a:xfrm>
            <a:off x="4500563" y="2286000"/>
            <a:ext cx="1550987" cy="2974975"/>
            <a:chOff x="857224" y="3883322"/>
            <a:chExt cx="155042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5379" name="TextBox 33"/>
            <p:cNvSpPr txBox="1">
              <a:spLocks noChangeArrowheads="1"/>
            </p:cNvSpPr>
            <p:nvPr/>
          </p:nvSpPr>
          <p:spPr bwMode="auto">
            <a:xfrm>
              <a:off x="857224" y="4383388"/>
              <a:ext cx="155042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rgbClr val="000000"/>
                  </a:solidFill>
                  <a:latin typeface="Arial Black" pitchFamily="34" charset="0"/>
                </a:rPr>
                <a:t>1357</a:t>
              </a:r>
            </a:p>
          </p:txBody>
        </p:sp>
      </p:grpSp>
      <p:grpSp>
        <p:nvGrpSpPr>
          <p:cNvPr id="9" name="Группа 35"/>
          <p:cNvGrpSpPr>
            <a:grpSpLocks/>
          </p:cNvGrpSpPr>
          <p:nvPr/>
        </p:nvGrpSpPr>
        <p:grpSpPr bwMode="auto">
          <a:xfrm rot="-2414603">
            <a:off x="2374900" y="3392488"/>
            <a:ext cx="1690688" cy="2974975"/>
            <a:chOff x="2548598" y="3714752"/>
            <a:chExt cx="1691489" cy="2974678"/>
          </a:xfrm>
        </p:grpSpPr>
        <p:grpSp>
          <p:nvGrpSpPr>
            <p:cNvPr id="15372" name="Группа 15"/>
            <p:cNvGrpSpPr>
              <a:grpSpLocks/>
            </p:cNvGrpSpPr>
            <p:nvPr/>
          </p:nvGrpSpPr>
          <p:grpSpPr bwMode="auto"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5374" name="Группа 13"/>
              <p:cNvGrpSpPr>
                <a:grpSpLocks/>
              </p:cNvGrpSpPr>
              <p:nvPr/>
            </p:nvGrpSpPr>
            <p:grpSpPr bwMode="auto"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4289" y="497479"/>
                  <a:ext cx="1356368" cy="1785759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9046" y="2283203"/>
                  <a:ext cx="430417" cy="263499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80" y="2503913"/>
                <a:ext cx="304944" cy="969866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5373" name="TextBox 34"/>
            <p:cNvSpPr txBox="1">
              <a:spLocks noChangeArrowheads="1"/>
            </p:cNvSpPr>
            <p:nvPr/>
          </p:nvSpPr>
          <p:spPr bwMode="auto">
            <a:xfrm>
              <a:off x="2548598" y="4286257"/>
              <a:ext cx="1691489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000000"/>
                  </a:solidFill>
                  <a:latin typeface="Arial Black" pitchFamily="34" charset="0"/>
                </a:rPr>
                <a:t>1600</a:t>
              </a:r>
            </a:p>
          </p:txBody>
        </p:sp>
      </p:grpSp>
      <p:grpSp>
        <p:nvGrpSpPr>
          <p:cNvPr id="14" name="Группа 38"/>
          <p:cNvGrpSpPr>
            <a:grpSpLocks/>
          </p:cNvGrpSpPr>
          <p:nvPr/>
        </p:nvGrpSpPr>
        <p:grpSpPr bwMode="auto">
          <a:xfrm rot="-710953">
            <a:off x="3506788" y="2959100"/>
            <a:ext cx="1550987" cy="2974975"/>
            <a:chOff x="4431041" y="4071942"/>
            <a:chExt cx="155042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5371" name="TextBox 37"/>
            <p:cNvSpPr txBox="1">
              <a:spLocks noChangeArrowheads="1"/>
            </p:cNvSpPr>
            <p:nvPr/>
          </p:nvSpPr>
          <p:spPr bwMode="auto">
            <a:xfrm>
              <a:off x="4431041" y="4602784"/>
              <a:ext cx="155042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 b="1" dirty="0">
                  <a:solidFill>
                    <a:srgbClr val="000000"/>
                  </a:solidFill>
                  <a:latin typeface="Arial Black" pitchFamily="34" charset="0"/>
                </a:rPr>
                <a:t>1457</a:t>
              </a: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795190" y="3370846"/>
            <a:ext cx="1550424" cy="2974678"/>
            <a:chOff x="6645619" y="3883322"/>
            <a:chExt cx="1550424" cy="2974678"/>
          </a:xfrm>
          <a:solidFill>
            <a:srgbClr val="FFC000"/>
          </a:solidFill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grpFill/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45619" y="4459908"/>
              <a:ext cx="1550424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000" b="1" dirty="0">
                  <a:solidFill>
                    <a:srgbClr val="000000"/>
                  </a:solidFill>
                  <a:latin typeface="Arial Black" pitchFamily="34" charset="0"/>
                </a:rPr>
                <a:t>1557</a:t>
              </a:r>
            </a:p>
          </p:txBody>
        </p:sp>
      </p:grpSp>
      <p:sp>
        <p:nvSpPr>
          <p:cNvPr id="42" name="Солнце 41">
            <a:hlinkClick r:id="rId3" action="ppaction://hlinksldjump"/>
          </p:cNvPr>
          <p:cNvSpPr/>
          <p:nvPr/>
        </p:nvSpPr>
        <p:spPr>
          <a:xfrm>
            <a:off x="7500938" y="428625"/>
            <a:ext cx="1200150" cy="1357313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-0.00469 -0.9157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43888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>Физкультминутка.</a:t>
            </a:r>
          </a:p>
        </p:txBody>
      </p:sp>
      <p:sp>
        <p:nvSpPr>
          <p:cNvPr id="4" name="Выноска-облако 3"/>
          <p:cNvSpPr/>
          <p:nvPr/>
        </p:nvSpPr>
        <p:spPr>
          <a:xfrm>
            <a:off x="2857500" y="571480"/>
            <a:ext cx="6286500" cy="4643439"/>
          </a:xfrm>
          <a:prstGeom prst="cloudCallout">
            <a:avLst>
              <a:gd name="adj1" fmla="val -60846"/>
              <a:gd name="adj2" fmla="val 23213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Поднимите руки класс- это раз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Повернулась голова – это два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Руки вниз, вперёд смотри – это три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С силой их к плечам прижать – это пять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Всем ребятам надо сесть – это шесть</a:t>
            </a:r>
          </a:p>
          <a:p>
            <a:pPr algn="ctr">
              <a:defRPr/>
            </a:pPr>
            <a:endParaRPr lang="ru-RU" dirty="0"/>
          </a:p>
        </p:txBody>
      </p:sp>
      <p:pic>
        <p:nvPicPr>
          <p:cNvPr id="6" name="Picture 4" descr="dd36efffaa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3685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Обзоры приложений Обзоры приложений для iOS и Mac на AppleInsider.ru , cтраница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"/>
            <a:ext cx="3143272" cy="4191030"/>
          </a:xfrm>
          <a:prstGeom prst="rect">
            <a:avLst/>
          </a:prstGeom>
          <a:noFill/>
        </p:spPr>
      </p:pic>
      <p:pic>
        <p:nvPicPr>
          <p:cNvPr id="5122" name="Picture 2" descr="Рамочка- Кот в сапогах &quot; ALLDAY - народный сайт о дизайн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1688" y="0"/>
            <a:ext cx="3485172" cy="3929066"/>
          </a:xfrm>
          <a:prstGeom prst="rect">
            <a:avLst/>
          </a:prstGeom>
          <a:noFill/>
        </p:spPr>
      </p:pic>
      <p:pic>
        <p:nvPicPr>
          <p:cNvPr id="77828" name="Picture 4" descr="dd36efffaae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65400"/>
            <a:ext cx="23685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AutoShape 5"/>
          <p:cNvSpPr>
            <a:spLocks noChangeArrowheads="1"/>
          </p:cNvSpPr>
          <p:nvPr/>
        </p:nvSpPr>
        <p:spPr bwMode="auto">
          <a:xfrm>
            <a:off x="2928926" y="4670425"/>
            <a:ext cx="5545137" cy="2187575"/>
          </a:xfrm>
          <a:prstGeom prst="wedgeRoundRectCallout">
            <a:avLst>
              <a:gd name="adj1" fmla="val -72875"/>
              <a:gd name="adj2" fmla="val -4753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dirty="0"/>
              <a:t>  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Идём дальше, а вот и кот в сапогах едет в карете, попросим его нас подвезти.</a:t>
            </a:r>
            <a:endParaRPr lang="ru-RU" dirty="0">
              <a:solidFill>
                <a:srgbClr val="6633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омментарии к &quot; ОЧЕНЬ ОЧЕНЬ ВАЖНЫЙ ПОСТ&quot; - Страница 72 из 72 - Babyblog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5217" y="0"/>
            <a:ext cx="3468783" cy="3902991"/>
          </a:xfrm>
          <a:prstGeom prst="rect">
            <a:avLst/>
          </a:prstGeom>
          <a:noFill/>
        </p:spPr>
      </p:pic>
      <p:sp>
        <p:nvSpPr>
          <p:cNvPr id="1843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/>
              <a:t>         </a:t>
            </a:r>
          </a:p>
        </p:txBody>
      </p:sp>
      <p:sp>
        <p:nvSpPr>
          <p:cNvPr id="48135" name="WordArt 7"/>
          <p:cNvSpPr>
            <a:spLocks noChangeArrowheads="1" noChangeShapeType="1"/>
          </p:cNvSpPr>
          <p:nvPr/>
        </p:nvSpPr>
        <p:spPr bwMode="auto">
          <a:xfrm>
            <a:off x="323850" y="2565400"/>
            <a:ext cx="39608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Задача </a:t>
            </a:r>
            <a:r>
              <a:rPr lang="ru-RU" sz="28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.</a:t>
            </a:r>
            <a:endParaRPr lang="ru-RU" sz="28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0" y="3786188"/>
            <a:ext cx="9144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В первый день собрали </a:t>
            </a: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100 </a:t>
            </a:r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т картофеля, </a:t>
            </a:r>
          </a:p>
          <a:p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что на </a:t>
            </a: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30 </a:t>
            </a:r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т  меньше, чем во второй день. </a:t>
            </a:r>
          </a:p>
          <a:p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В третий день собрано на 40 т больше,</a:t>
            </a:r>
          </a:p>
          <a:p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 чем в первый день. Сколько всего тонн </a:t>
            </a:r>
          </a:p>
          <a:p>
            <a:r>
              <a:rPr lang="ru-RU" sz="2800" b="1" i="1" dirty="0">
                <a:solidFill>
                  <a:srgbClr val="CC0000"/>
                </a:solidFill>
                <a:latin typeface="Georgia" pitchFamily="18" charset="0"/>
              </a:rPr>
              <a:t>картофеля было собрано за эти три дня?</a:t>
            </a:r>
          </a:p>
        </p:txBody>
      </p:sp>
      <p:sp>
        <p:nvSpPr>
          <p:cNvPr id="48137" name="AutoShape 9"/>
          <p:cNvSpPr>
            <a:spLocks noChangeArrowheads="1"/>
          </p:cNvSpPr>
          <p:nvPr/>
        </p:nvSpPr>
        <p:spPr bwMode="auto">
          <a:xfrm>
            <a:off x="0" y="0"/>
            <a:ext cx="5795963" cy="2276475"/>
          </a:xfrm>
          <a:prstGeom prst="roundRect">
            <a:avLst>
              <a:gd name="adj" fmla="val 16667"/>
            </a:avLst>
          </a:prstGeom>
          <a:solidFill>
            <a:srgbClr val="FFFFC1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 dirty="0">
                <a:latin typeface="Georgia" pitchFamily="18" charset="0"/>
              </a:rPr>
              <a:t> Карета  едет  мимо  пшеничного  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поля,  и  Кот  обращается  к  косарям: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- Эй,  косари!  Скажите  королю,  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что  эти  поля  принадлежат  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маркизу  Карабасу!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- Хорошо,  скажем,  если  ты  </a:t>
            </a:r>
          </a:p>
          <a:p>
            <a:pPr algn="ctr"/>
            <a:r>
              <a:rPr lang="ru-RU" sz="2000" b="1" i="1" dirty="0">
                <a:latin typeface="Georgia" pitchFamily="18" charset="0"/>
              </a:rPr>
              <a:t>поможешь  решить  нам  задачу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>
    <p:zoom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  <p:bldP spid="48136" grpId="0"/>
      <p:bldP spid="481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26"/>
          <p:cNvGrpSpPr>
            <a:grpSpLocks/>
          </p:cNvGrpSpPr>
          <p:nvPr/>
        </p:nvGrpSpPr>
        <p:grpSpPr bwMode="auto">
          <a:xfrm>
            <a:off x="142844" y="285728"/>
            <a:ext cx="1428760" cy="1643074"/>
            <a:chOff x="1296" y="2544"/>
            <a:chExt cx="1240" cy="1632"/>
          </a:xfrm>
        </p:grpSpPr>
        <p:grpSp>
          <p:nvGrpSpPr>
            <p:cNvPr id="6" name="Group 1127"/>
            <p:cNvGrpSpPr>
              <a:grpSpLocks/>
            </p:cNvGrpSpPr>
            <p:nvPr/>
          </p:nvGrpSpPr>
          <p:grpSpPr bwMode="auto">
            <a:xfrm>
              <a:off x="1296" y="2544"/>
              <a:ext cx="1104" cy="1632"/>
              <a:chOff x="96" y="2592"/>
              <a:chExt cx="1104" cy="1632"/>
            </a:xfrm>
          </p:grpSpPr>
          <p:sp>
            <p:nvSpPr>
              <p:cNvPr id="8" name="Freeform 1128"/>
              <p:cNvSpPr>
                <a:spLocks/>
              </p:cNvSpPr>
              <p:nvPr/>
            </p:nvSpPr>
            <p:spPr bwMode="auto">
              <a:xfrm>
                <a:off x="672" y="2784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1129"/>
              <p:cNvSpPr>
                <a:spLocks/>
              </p:cNvSpPr>
              <p:nvPr/>
            </p:nvSpPr>
            <p:spPr bwMode="auto">
              <a:xfrm>
                <a:off x="336" y="2784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1130"/>
              <p:cNvSpPr>
                <a:spLocks/>
              </p:cNvSpPr>
              <p:nvPr/>
            </p:nvSpPr>
            <p:spPr bwMode="auto">
              <a:xfrm>
                <a:off x="864" y="2832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131"/>
              <p:cNvSpPr>
                <a:spLocks/>
              </p:cNvSpPr>
              <p:nvPr/>
            </p:nvSpPr>
            <p:spPr bwMode="auto">
              <a:xfrm>
                <a:off x="528" y="2736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132"/>
              <p:cNvSpPr>
                <a:spLocks/>
              </p:cNvSpPr>
              <p:nvPr/>
            </p:nvSpPr>
            <p:spPr bwMode="auto">
              <a:xfrm>
                <a:off x="720" y="2592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133" descr="Циновка"/>
              <p:cNvSpPr>
                <a:spLocks/>
              </p:cNvSpPr>
              <p:nvPr/>
            </p:nvSpPr>
            <p:spPr bwMode="auto">
              <a:xfrm>
                <a:off x="192" y="2832"/>
                <a:ext cx="1008" cy="1392"/>
              </a:xfrm>
              <a:custGeom>
                <a:avLst/>
                <a:gdLst/>
                <a:ahLst/>
                <a:cxnLst>
                  <a:cxn ang="0">
                    <a:pos x="434" y="1172"/>
                  </a:cxn>
                  <a:cxn ang="0">
                    <a:pos x="701" y="1172"/>
                  </a:cxn>
                  <a:cxn ang="0">
                    <a:pos x="845" y="1107"/>
                  </a:cxn>
                  <a:cxn ang="0">
                    <a:pos x="834" y="912"/>
                  </a:cxn>
                  <a:cxn ang="0">
                    <a:pos x="834" y="783"/>
                  </a:cxn>
                  <a:cxn ang="0">
                    <a:pos x="834" y="653"/>
                  </a:cxn>
                  <a:cxn ang="0">
                    <a:pos x="901" y="328"/>
                  </a:cxn>
                  <a:cxn ang="0">
                    <a:pos x="901" y="133"/>
                  </a:cxn>
                  <a:cxn ang="0">
                    <a:pos x="902" y="53"/>
                  </a:cxn>
                  <a:cxn ang="0">
                    <a:pos x="887" y="23"/>
                  </a:cxn>
                  <a:cxn ang="0">
                    <a:pos x="872" y="7"/>
                  </a:cxn>
                  <a:cxn ang="0">
                    <a:pos x="841" y="68"/>
                  </a:cxn>
                  <a:cxn ang="0">
                    <a:pos x="720" y="98"/>
                  </a:cxn>
                  <a:cxn ang="0">
                    <a:pos x="568" y="129"/>
                  </a:cxn>
                  <a:cxn ang="0">
                    <a:pos x="356" y="114"/>
                  </a:cxn>
                  <a:cxn ang="0">
                    <a:pos x="114" y="98"/>
                  </a:cxn>
                  <a:cxn ang="0">
                    <a:pos x="144" y="83"/>
                  </a:cxn>
                  <a:cxn ang="0">
                    <a:pos x="144" y="23"/>
                  </a:cxn>
                  <a:cxn ang="0">
                    <a:pos x="129" y="53"/>
                  </a:cxn>
                  <a:cxn ang="0">
                    <a:pos x="114" y="53"/>
                  </a:cxn>
                  <a:cxn ang="0">
                    <a:pos x="114" y="83"/>
                  </a:cxn>
                  <a:cxn ang="0">
                    <a:pos x="100" y="263"/>
                  </a:cxn>
                  <a:cxn ang="0">
                    <a:pos x="33" y="718"/>
                  </a:cxn>
                  <a:cxn ang="0">
                    <a:pos x="33" y="912"/>
                  </a:cxn>
                  <a:cxn ang="0">
                    <a:pos x="44" y="1151"/>
                  </a:cxn>
                  <a:cxn ang="0">
                    <a:pos x="300" y="1172"/>
                  </a:cxn>
                  <a:cxn ang="0">
                    <a:pos x="434" y="1172"/>
                  </a:cxn>
                </a:cxnLst>
                <a:rect l="0" t="0" r="r" b="b"/>
                <a:pathLst>
                  <a:path w="912" h="1194">
                    <a:moveTo>
                      <a:pt x="434" y="1172"/>
                    </a:moveTo>
                    <a:cubicBezTo>
                      <a:pt x="500" y="1172"/>
                      <a:pt x="633" y="1183"/>
                      <a:pt x="701" y="1172"/>
                    </a:cubicBezTo>
                    <a:cubicBezTo>
                      <a:pt x="769" y="1162"/>
                      <a:pt x="823" y="1151"/>
                      <a:pt x="845" y="1107"/>
                    </a:cubicBezTo>
                    <a:cubicBezTo>
                      <a:pt x="868" y="1064"/>
                      <a:pt x="836" y="967"/>
                      <a:pt x="834" y="912"/>
                    </a:cubicBezTo>
                    <a:cubicBezTo>
                      <a:pt x="833" y="858"/>
                      <a:pt x="834" y="826"/>
                      <a:pt x="834" y="783"/>
                    </a:cubicBezTo>
                    <a:cubicBezTo>
                      <a:pt x="834" y="739"/>
                      <a:pt x="823" y="728"/>
                      <a:pt x="834" y="653"/>
                    </a:cubicBezTo>
                    <a:cubicBezTo>
                      <a:pt x="845" y="577"/>
                      <a:pt x="890" y="414"/>
                      <a:pt x="901" y="328"/>
                    </a:cubicBezTo>
                    <a:cubicBezTo>
                      <a:pt x="912" y="241"/>
                      <a:pt x="901" y="179"/>
                      <a:pt x="901" y="133"/>
                    </a:cubicBezTo>
                    <a:cubicBezTo>
                      <a:pt x="901" y="87"/>
                      <a:pt x="904" y="71"/>
                      <a:pt x="902" y="53"/>
                    </a:cubicBezTo>
                    <a:cubicBezTo>
                      <a:pt x="900" y="35"/>
                      <a:pt x="892" y="31"/>
                      <a:pt x="887" y="23"/>
                    </a:cubicBezTo>
                    <a:cubicBezTo>
                      <a:pt x="882" y="15"/>
                      <a:pt x="880" y="0"/>
                      <a:pt x="872" y="7"/>
                    </a:cubicBezTo>
                    <a:cubicBezTo>
                      <a:pt x="864" y="14"/>
                      <a:pt x="866" y="53"/>
                      <a:pt x="841" y="68"/>
                    </a:cubicBezTo>
                    <a:cubicBezTo>
                      <a:pt x="816" y="83"/>
                      <a:pt x="765" y="88"/>
                      <a:pt x="720" y="98"/>
                    </a:cubicBezTo>
                    <a:cubicBezTo>
                      <a:pt x="675" y="108"/>
                      <a:pt x="629" y="126"/>
                      <a:pt x="568" y="129"/>
                    </a:cubicBezTo>
                    <a:cubicBezTo>
                      <a:pt x="507" y="132"/>
                      <a:pt x="432" y="119"/>
                      <a:pt x="356" y="114"/>
                    </a:cubicBezTo>
                    <a:cubicBezTo>
                      <a:pt x="280" y="109"/>
                      <a:pt x="149" y="103"/>
                      <a:pt x="114" y="98"/>
                    </a:cubicBezTo>
                    <a:cubicBezTo>
                      <a:pt x="79" y="93"/>
                      <a:pt x="139" y="95"/>
                      <a:pt x="144" y="83"/>
                    </a:cubicBezTo>
                    <a:cubicBezTo>
                      <a:pt x="149" y="71"/>
                      <a:pt x="146" y="28"/>
                      <a:pt x="144" y="23"/>
                    </a:cubicBezTo>
                    <a:cubicBezTo>
                      <a:pt x="142" y="18"/>
                      <a:pt x="134" y="48"/>
                      <a:pt x="129" y="53"/>
                    </a:cubicBezTo>
                    <a:cubicBezTo>
                      <a:pt x="124" y="58"/>
                      <a:pt x="116" y="48"/>
                      <a:pt x="114" y="53"/>
                    </a:cubicBezTo>
                    <a:cubicBezTo>
                      <a:pt x="112" y="58"/>
                      <a:pt x="116" y="48"/>
                      <a:pt x="114" y="83"/>
                    </a:cubicBezTo>
                    <a:cubicBezTo>
                      <a:pt x="112" y="118"/>
                      <a:pt x="113" y="157"/>
                      <a:pt x="100" y="263"/>
                    </a:cubicBezTo>
                    <a:cubicBezTo>
                      <a:pt x="87" y="369"/>
                      <a:pt x="44" y="609"/>
                      <a:pt x="33" y="718"/>
                    </a:cubicBezTo>
                    <a:cubicBezTo>
                      <a:pt x="22" y="826"/>
                      <a:pt x="32" y="841"/>
                      <a:pt x="33" y="912"/>
                    </a:cubicBezTo>
                    <a:cubicBezTo>
                      <a:pt x="35" y="984"/>
                      <a:pt x="0" y="1107"/>
                      <a:pt x="44" y="1151"/>
                    </a:cubicBezTo>
                    <a:cubicBezTo>
                      <a:pt x="89" y="1194"/>
                      <a:pt x="235" y="1168"/>
                      <a:pt x="300" y="1172"/>
                    </a:cubicBezTo>
                    <a:cubicBezTo>
                      <a:pt x="366" y="1176"/>
                      <a:pt x="367" y="1172"/>
                      <a:pt x="434" y="117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" name="Group 1134"/>
              <p:cNvGrpSpPr>
                <a:grpSpLocks/>
              </p:cNvGrpSpPr>
              <p:nvPr/>
            </p:nvGrpSpPr>
            <p:grpSpPr bwMode="auto">
              <a:xfrm>
                <a:off x="96" y="3696"/>
                <a:ext cx="864" cy="528"/>
                <a:chOff x="96" y="3648"/>
                <a:chExt cx="864" cy="528"/>
              </a:xfrm>
            </p:grpSpPr>
            <p:sp>
              <p:nvSpPr>
                <p:cNvPr id="18" name="Freeform 1135"/>
                <p:cNvSpPr>
                  <a:spLocks/>
                </p:cNvSpPr>
                <p:nvPr/>
              </p:nvSpPr>
              <p:spPr bwMode="auto">
                <a:xfrm>
                  <a:off x="432" y="3936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1136"/>
                <p:cNvSpPr>
                  <a:spLocks/>
                </p:cNvSpPr>
                <p:nvPr/>
              </p:nvSpPr>
              <p:spPr bwMode="auto">
                <a:xfrm>
                  <a:off x="96" y="3936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Freeform 1137"/>
                <p:cNvSpPr>
                  <a:spLocks/>
                </p:cNvSpPr>
                <p:nvPr/>
              </p:nvSpPr>
              <p:spPr bwMode="auto">
                <a:xfrm>
                  <a:off x="624" y="3984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Freeform 1138"/>
                <p:cNvSpPr>
                  <a:spLocks/>
                </p:cNvSpPr>
                <p:nvPr/>
              </p:nvSpPr>
              <p:spPr bwMode="auto">
                <a:xfrm>
                  <a:off x="288" y="3840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Freeform 1139"/>
                <p:cNvSpPr>
                  <a:spLocks/>
                </p:cNvSpPr>
                <p:nvPr/>
              </p:nvSpPr>
              <p:spPr bwMode="auto">
                <a:xfrm>
                  <a:off x="576" y="3792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" name="Freeform 1140"/>
                <p:cNvSpPr>
                  <a:spLocks/>
                </p:cNvSpPr>
                <p:nvPr/>
              </p:nvSpPr>
              <p:spPr bwMode="auto">
                <a:xfrm>
                  <a:off x="432" y="3648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" name="Freeform 1141"/>
              <p:cNvSpPr>
                <a:spLocks/>
              </p:cNvSpPr>
              <p:nvPr/>
            </p:nvSpPr>
            <p:spPr bwMode="auto">
              <a:xfrm>
                <a:off x="480" y="2688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142"/>
              <p:cNvSpPr>
                <a:spLocks/>
              </p:cNvSpPr>
              <p:nvPr/>
            </p:nvSpPr>
            <p:spPr bwMode="auto">
              <a:xfrm>
                <a:off x="912" y="2736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143"/>
              <p:cNvSpPr>
                <a:spLocks/>
              </p:cNvSpPr>
              <p:nvPr/>
            </p:nvSpPr>
            <p:spPr bwMode="auto">
              <a:xfrm>
                <a:off x="576" y="2592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" name="Freeform 1144" descr="Циновка"/>
            <p:cNvSpPr>
              <a:spLocks/>
            </p:cNvSpPr>
            <p:nvPr/>
          </p:nvSpPr>
          <p:spPr bwMode="auto">
            <a:xfrm>
              <a:off x="1392" y="2800"/>
              <a:ext cx="1144" cy="360"/>
            </a:xfrm>
            <a:custGeom>
              <a:avLst/>
              <a:gdLst/>
              <a:ahLst/>
              <a:cxnLst>
                <a:cxn ang="0">
                  <a:pos x="144" y="32"/>
                </a:cxn>
                <a:cxn ang="0">
                  <a:pos x="48" y="32"/>
                </a:cxn>
                <a:cxn ang="0">
                  <a:pos x="0" y="224"/>
                </a:cxn>
                <a:cxn ang="0">
                  <a:pos x="48" y="272"/>
                </a:cxn>
                <a:cxn ang="0">
                  <a:pos x="144" y="272"/>
                </a:cxn>
                <a:cxn ang="0">
                  <a:pos x="336" y="272"/>
                </a:cxn>
                <a:cxn ang="0">
                  <a:pos x="816" y="320"/>
                </a:cxn>
                <a:cxn ang="0">
                  <a:pos x="1104" y="320"/>
                </a:cxn>
                <a:cxn ang="0">
                  <a:pos x="1056" y="80"/>
                </a:cxn>
                <a:cxn ang="0">
                  <a:pos x="960" y="32"/>
                </a:cxn>
                <a:cxn ang="0">
                  <a:pos x="816" y="128"/>
                </a:cxn>
                <a:cxn ang="0">
                  <a:pos x="551" y="146"/>
                </a:cxn>
                <a:cxn ang="0">
                  <a:pos x="339" y="115"/>
                </a:cxn>
                <a:cxn ang="0">
                  <a:pos x="192" y="128"/>
                </a:cxn>
                <a:cxn ang="0">
                  <a:pos x="144" y="32"/>
                </a:cxn>
              </a:cxnLst>
              <a:rect l="0" t="0" r="r" b="b"/>
              <a:pathLst>
                <a:path w="1144" h="360">
                  <a:moveTo>
                    <a:pt x="144" y="32"/>
                  </a:moveTo>
                  <a:cubicBezTo>
                    <a:pt x="120" y="16"/>
                    <a:pt x="72" y="0"/>
                    <a:pt x="48" y="32"/>
                  </a:cubicBezTo>
                  <a:cubicBezTo>
                    <a:pt x="24" y="64"/>
                    <a:pt x="0" y="184"/>
                    <a:pt x="0" y="224"/>
                  </a:cubicBezTo>
                  <a:cubicBezTo>
                    <a:pt x="0" y="264"/>
                    <a:pt x="24" y="264"/>
                    <a:pt x="48" y="272"/>
                  </a:cubicBezTo>
                  <a:cubicBezTo>
                    <a:pt x="72" y="280"/>
                    <a:pt x="96" y="272"/>
                    <a:pt x="144" y="272"/>
                  </a:cubicBezTo>
                  <a:cubicBezTo>
                    <a:pt x="192" y="272"/>
                    <a:pt x="224" y="264"/>
                    <a:pt x="336" y="272"/>
                  </a:cubicBezTo>
                  <a:cubicBezTo>
                    <a:pt x="448" y="280"/>
                    <a:pt x="688" y="312"/>
                    <a:pt x="816" y="320"/>
                  </a:cubicBezTo>
                  <a:cubicBezTo>
                    <a:pt x="944" y="328"/>
                    <a:pt x="1064" y="360"/>
                    <a:pt x="1104" y="320"/>
                  </a:cubicBezTo>
                  <a:cubicBezTo>
                    <a:pt x="1144" y="280"/>
                    <a:pt x="1080" y="128"/>
                    <a:pt x="1056" y="80"/>
                  </a:cubicBezTo>
                  <a:cubicBezTo>
                    <a:pt x="1032" y="32"/>
                    <a:pt x="1000" y="24"/>
                    <a:pt x="960" y="32"/>
                  </a:cubicBezTo>
                  <a:cubicBezTo>
                    <a:pt x="920" y="40"/>
                    <a:pt x="884" y="109"/>
                    <a:pt x="816" y="128"/>
                  </a:cubicBezTo>
                  <a:cubicBezTo>
                    <a:pt x="748" y="147"/>
                    <a:pt x="630" y="148"/>
                    <a:pt x="551" y="146"/>
                  </a:cubicBezTo>
                  <a:cubicBezTo>
                    <a:pt x="472" y="144"/>
                    <a:pt x="399" y="118"/>
                    <a:pt x="339" y="115"/>
                  </a:cubicBezTo>
                  <a:cubicBezTo>
                    <a:pt x="279" y="112"/>
                    <a:pt x="224" y="142"/>
                    <a:pt x="192" y="128"/>
                  </a:cubicBezTo>
                  <a:cubicBezTo>
                    <a:pt x="160" y="114"/>
                    <a:pt x="168" y="48"/>
                    <a:pt x="144" y="3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1126"/>
          <p:cNvGrpSpPr>
            <a:grpSpLocks/>
          </p:cNvGrpSpPr>
          <p:nvPr/>
        </p:nvGrpSpPr>
        <p:grpSpPr bwMode="auto">
          <a:xfrm>
            <a:off x="0" y="2071678"/>
            <a:ext cx="1285884" cy="1928826"/>
            <a:chOff x="1296" y="2544"/>
            <a:chExt cx="1240" cy="1632"/>
          </a:xfrm>
        </p:grpSpPr>
        <p:grpSp>
          <p:nvGrpSpPr>
            <p:cNvPr id="25" name="Group 1127"/>
            <p:cNvGrpSpPr>
              <a:grpSpLocks/>
            </p:cNvGrpSpPr>
            <p:nvPr/>
          </p:nvGrpSpPr>
          <p:grpSpPr bwMode="auto">
            <a:xfrm>
              <a:off x="1296" y="2544"/>
              <a:ext cx="1104" cy="1632"/>
              <a:chOff x="96" y="2592"/>
              <a:chExt cx="1104" cy="1632"/>
            </a:xfrm>
          </p:grpSpPr>
          <p:sp>
            <p:nvSpPr>
              <p:cNvPr id="27" name="Freeform 1128"/>
              <p:cNvSpPr>
                <a:spLocks/>
              </p:cNvSpPr>
              <p:nvPr/>
            </p:nvSpPr>
            <p:spPr bwMode="auto">
              <a:xfrm>
                <a:off x="672" y="2784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129"/>
              <p:cNvSpPr>
                <a:spLocks/>
              </p:cNvSpPr>
              <p:nvPr/>
            </p:nvSpPr>
            <p:spPr bwMode="auto">
              <a:xfrm>
                <a:off x="336" y="2784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130"/>
              <p:cNvSpPr>
                <a:spLocks/>
              </p:cNvSpPr>
              <p:nvPr/>
            </p:nvSpPr>
            <p:spPr bwMode="auto">
              <a:xfrm>
                <a:off x="864" y="2832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131"/>
              <p:cNvSpPr>
                <a:spLocks/>
              </p:cNvSpPr>
              <p:nvPr/>
            </p:nvSpPr>
            <p:spPr bwMode="auto">
              <a:xfrm>
                <a:off x="528" y="2736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132"/>
              <p:cNvSpPr>
                <a:spLocks/>
              </p:cNvSpPr>
              <p:nvPr/>
            </p:nvSpPr>
            <p:spPr bwMode="auto">
              <a:xfrm>
                <a:off x="720" y="2592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133" descr="Циновка"/>
              <p:cNvSpPr>
                <a:spLocks/>
              </p:cNvSpPr>
              <p:nvPr/>
            </p:nvSpPr>
            <p:spPr bwMode="auto">
              <a:xfrm>
                <a:off x="192" y="2832"/>
                <a:ext cx="1008" cy="1392"/>
              </a:xfrm>
              <a:custGeom>
                <a:avLst/>
                <a:gdLst/>
                <a:ahLst/>
                <a:cxnLst>
                  <a:cxn ang="0">
                    <a:pos x="434" y="1172"/>
                  </a:cxn>
                  <a:cxn ang="0">
                    <a:pos x="701" y="1172"/>
                  </a:cxn>
                  <a:cxn ang="0">
                    <a:pos x="845" y="1107"/>
                  </a:cxn>
                  <a:cxn ang="0">
                    <a:pos x="834" y="912"/>
                  </a:cxn>
                  <a:cxn ang="0">
                    <a:pos x="834" y="783"/>
                  </a:cxn>
                  <a:cxn ang="0">
                    <a:pos x="834" y="653"/>
                  </a:cxn>
                  <a:cxn ang="0">
                    <a:pos x="901" y="328"/>
                  </a:cxn>
                  <a:cxn ang="0">
                    <a:pos x="901" y="133"/>
                  </a:cxn>
                  <a:cxn ang="0">
                    <a:pos x="902" y="53"/>
                  </a:cxn>
                  <a:cxn ang="0">
                    <a:pos x="887" y="23"/>
                  </a:cxn>
                  <a:cxn ang="0">
                    <a:pos x="872" y="7"/>
                  </a:cxn>
                  <a:cxn ang="0">
                    <a:pos x="841" y="68"/>
                  </a:cxn>
                  <a:cxn ang="0">
                    <a:pos x="720" y="98"/>
                  </a:cxn>
                  <a:cxn ang="0">
                    <a:pos x="568" y="129"/>
                  </a:cxn>
                  <a:cxn ang="0">
                    <a:pos x="356" y="114"/>
                  </a:cxn>
                  <a:cxn ang="0">
                    <a:pos x="114" y="98"/>
                  </a:cxn>
                  <a:cxn ang="0">
                    <a:pos x="144" y="83"/>
                  </a:cxn>
                  <a:cxn ang="0">
                    <a:pos x="144" y="23"/>
                  </a:cxn>
                  <a:cxn ang="0">
                    <a:pos x="129" y="53"/>
                  </a:cxn>
                  <a:cxn ang="0">
                    <a:pos x="114" y="53"/>
                  </a:cxn>
                  <a:cxn ang="0">
                    <a:pos x="114" y="83"/>
                  </a:cxn>
                  <a:cxn ang="0">
                    <a:pos x="100" y="263"/>
                  </a:cxn>
                  <a:cxn ang="0">
                    <a:pos x="33" y="718"/>
                  </a:cxn>
                  <a:cxn ang="0">
                    <a:pos x="33" y="912"/>
                  </a:cxn>
                  <a:cxn ang="0">
                    <a:pos x="44" y="1151"/>
                  </a:cxn>
                  <a:cxn ang="0">
                    <a:pos x="300" y="1172"/>
                  </a:cxn>
                  <a:cxn ang="0">
                    <a:pos x="434" y="1172"/>
                  </a:cxn>
                </a:cxnLst>
                <a:rect l="0" t="0" r="r" b="b"/>
                <a:pathLst>
                  <a:path w="912" h="1194">
                    <a:moveTo>
                      <a:pt x="434" y="1172"/>
                    </a:moveTo>
                    <a:cubicBezTo>
                      <a:pt x="500" y="1172"/>
                      <a:pt x="633" y="1183"/>
                      <a:pt x="701" y="1172"/>
                    </a:cubicBezTo>
                    <a:cubicBezTo>
                      <a:pt x="769" y="1162"/>
                      <a:pt x="823" y="1151"/>
                      <a:pt x="845" y="1107"/>
                    </a:cubicBezTo>
                    <a:cubicBezTo>
                      <a:pt x="868" y="1064"/>
                      <a:pt x="836" y="967"/>
                      <a:pt x="834" y="912"/>
                    </a:cubicBezTo>
                    <a:cubicBezTo>
                      <a:pt x="833" y="858"/>
                      <a:pt x="834" y="826"/>
                      <a:pt x="834" y="783"/>
                    </a:cubicBezTo>
                    <a:cubicBezTo>
                      <a:pt x="834" y="739"/>
                      <a:pt x="823" y="728"/>
                      <a:pt x="834" y="653"/>
                    </a:cubicBezTo>
                    <a:cubicBezTo>
                      <a:pt x="845" y="577"/>
                      <a:pt x="890" y="414"/>
                      <a:pt x="901" y="328"/>
                    </a:cubicBezTo>
                    <a:cubicBezTo>
                      <a:pt x="912" y="241"/>
                      <a:pt x="901" y="179"/>
                      <a:pt x="901" y="133"/>
                    </a:cubicBezTo>
                    <a:cubicBezTo>
                      <a:pt x="901" y="87"/>
                      <a:pt x="904" y="71"/>
                      <a:pt x="902" y="53"/>
                    </a:cubicBezTo>
                    <a:cubicBezTo>
                      <a:pt x="900" y="35"/>
                      <a:pt x="892" y="31"/>
                      <a:pt x="887" y="23"/>
                    </a:cubicBezTo>
                    <a:cubicBezTo>
                      <a:pt x="882" y="15"/>
                      <a:pt x="880" y="0"/>
                      <a:pt x="872" y="7"/>
                    </a:cubicBezTo>
                    <a:cubicBezTo>
                      <a:pt x="864" y="14"/>
                      <a:pt x="866" y="53"/>
                      <a:pt x="841" y="68"/>
                    </a:cubicBezTo>
                    <a:cubicBezTo>
                      <a:pt x="816" y="83"/>
                      <a:pt x="765" y="88"/>
                      <a:pt x="720" y="98"/>
                    </a:cubicBezTo>
                    <a:cubicBezTo>
                      <a:pt x="675" y="108"/>
                      <a:pt x="629" y="126"/>
                      <a:pt x="568" y="129"/>
                    </a:cubicBezTo>
                    <a:cubicBezTo>
                      <a:pt x="507" y="132"/>
                      <a:pt x="432" y="119"/>
                      <a:pt x="356" y="114"/>
                    </a:cubicBezTo>
                    <a:cubicBezTo>
                      <a:pt x="280" y="109"/>
                      <a:pt x="149" y="103"/>
                      <a:pt x="114" y="98"/>
                    </a:cubicBezTo>
                    <a:cubicBezTo>
                      <a:pt x="79" y="93"/>
                      <a:pt x="139" y="95"/>
                      <a:pt x="144" y="83"/>
                    </a:cubicBezTo>
                    <a:cubicBezTo>
                      <a:pt x="149" y="71"/>
                      <a:pt x="146" y="28"/>
                      <a:pt x="144" y="23"/>
                    </a:cubicBezTo>
                    <a:cubicBezTo>
                      <a:pt x="142" y="18"/>
                      <a:pt x="134" y="48"/>
                      <a:pt x="129" y="53"/>
                    </a:cubicBezTo>
                    <a:cubicBezTo>
                      <a:pt x="124" y="58"/>
                      <a:pt x="116" y="48"/>
                      <a:pt x="114" y="53"/>
                    </a:cubicBezTo>
                    <a:cubicBezTo>
                      <a:pt x="112" y="58"/>
                      <a:pt x="116" y="48"/>
                      <a:pt x="114" y="83"/>
                    </a:cubicBezTo>
                    <a:cubicBezTo>
                      <a:pt x="112" y="118"/>
                      <a:pt x="113" y="157"/>
                      <a:pt x="100" y="263"/>
                    </a:cubicBezTo>
                    <a:cubicBezTo>
                      <a:pt x="87" y="369"/>
                      <a:pt x="44" y="609"/>
                      <a:pt x="33" y="718"/>
                    </a:cubicBezTo>
                    <a:cubicBezTo>
                      <a:pt x="22" y="826"/>
                      <a:pt x="32" y="841"/>
                      <a:pt x="33" y="912"/>
                    </a:cubicBezTo>
                    <a:cubicBezTo>
                      <a:pt x="35" y="984"/>
                      <a:pt x="0" y="1107"/>
                      <a:pt x="44" y="1151"/>
                    </a:cubicBezTo>
                    <a:cubicBezTo>
                      <a:pt x="89" y="1194"/>
                      <a:pt x="235" y="1168"/>
                      <a:pt x="300" y="1172"/>
                    </a:cubicBezTo>
                    <a:cubicBezTo>
                      <a:pt x="366" y="1176"/>
                      <a:pt x="367" y="1172"/>
                      <a:pt x="434" y="117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" name="Group 1134"/>
              <p:cNvGrpSpPr>
                <a:grpSpLocks/>
              </p:cNvGrpSpPr>
              <p:nvPr/>
            </p:nvGrpSpPr>
            <p:grpSpPr bwMode="auto">
              <a:xfrm>
                <a:off x="96" y="3696"/>
                <a:ext cx="864" cy="528"/>
                <a:chOff x="96" y="3648"/>
                <a:chExt cx="864" cy="528"/>
              </a:xfrm>
            </p:grpSpPr>
            <p:sp>
              <p:nvSpPr>
                <p:cNvPr id="37" name="Freeform 1135"/>
                <p:cNvSpPr>
                  <a:spLocks/>
                </p:cNvSpPr>
                <p:nvPr/>
              </p:nvSpPr>
              <p:spPr bwMode="auto">
                <a:xfrm>
                  <a:off x="432" y="3936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" name="Freeform 1136"/>
                <p:cNvSpPr>
                  <a:spLocks/>
                </p:cNvSpPr>
                <p:nvPr/>
              </p:nvSpPr>
              <p:spPr bwMode="auto">
                <a:xfrm>
                  <a:off x="96" y="3936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Freeform 1137"/>
                <p:cNvSpPr>
                  <a:spLocks/>
                </p:cNvSpPr>
                <p:nvPr/>
              </p:nvSpPr>
              <p:spPr bwMode="auto">
                <a:xfrm>
                  <a:off x="624" y="3984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" name="Freeform 1138"/>
                <p:cNvSpPr>
                  <a:spLocks/>
                </p:cNvSpPr>
                <p:nvPr/>
              </p:nvSpPr>
              <p:spPr bwMode="auto">
                <a:xfrm>
                  <a:off x="288" y="3840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Freeform 1139"/>
                <p:cNvSpPr>
                  <a:spLocks/>
                </p:cNvSpPr>
                <p:nvPr/>
              </p:nvSpPr>
              <p:spPr bwMode="auto">
                <a:xfrm>
                  <a:off x="576" y="3792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" name="Freeform 1140"/>
                <p:cNvSpPr>
                  <a:spLocks/>
                </p:cNvSpPr>
                <p:nvPr/>
              </p:nvSpPr>
              <p:spPr bwMode="auto">
                <a:xfrm>
                  <a:off x="432" y="3648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" name="Freeform 1141"/>
              <p:cNvSpPr>
                <a:spLocks/>
              </p:cNvSpPr>
              <p:nvPr/>
            </p:nvSpPr>
            <p:spPr bwMode="auto">
              <a:xfrm>
                <a:off x="480" y="2688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142"/>
              <p:cNvSpPr>
                <a:spLocks/>
              </p:cNvSpPr>
              <p:nvPr/>
            </p:nvSpPr>
            <p:spPr bwMode="auto">
              <a:xfrm>
                <a:off x="912" y="2736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1143"/>
              <p:cNvSpPr>
                <a:spLocks/>
              </p:cNvSpPr>
              <p:nvPr/>
            </p:nvSpPr>
            <p:spPr bwMode="auto">
              <a:xfrm>
                <a:off x="576" y="2592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Freeform 1144" descr="Циновка"/>
            <p:cNvSpPr>
              <a:spLocks/>
            </p:cNvSpPr>
            <p:nvPr/>
          </p:nvSpPr>
          <p:spPr bwMode="auto">
            <a:xfrm>
              <a:off x="1392" y="2800"/>
              <a:ext cx="1144" cy="360"/>
            </a:xfrm>
            <a:custGeom>
              <a:avLst/>
              <a:gdLst/>
              <a:ahLst/>
              <a:cxnLst>
                <a:cxn ang="0">
                  <a:pos x="144" y="32"/>
                </a:cxn>
                <a:cxn ang="0">
                  <a:pos x="48" y="32"/>
                </a:cxn>
                <a:cxn ang="0">
                  <a:pos x="0" y="224"/>
                </a:cxn>
                <a:cxn ang="0">
                  <a:pos x="48" y="272"/>
                </a:cxn>
                <a:cxn ang="0">
                  <a:pos x="144" y="272"/>
                </a:cxn>
                <a:cxn ang="0">
                  <a:pos x="336" y="272"/>
                </a:cxn>
                <a:cxn ang="0">
                  <a:pos x="816" y="320"/>
                </a:cxn>
                <a:cxn ang="0">
                  <a:pos x="1104" y="320"/>
                </a:cxn>
                <a:cxn ang="0">
                  <a:pos x="1056" y="80"/>
                </a:cxn>
                <a:cxn ang="0">
                  <a:pos x="960" y="32"/>
                </a:cxn>
                <a:cxn ang="0">
                  <a:pos x="816" y="128"/>
                </a:cxn>
                <a:cxn ang="0">
                  <a:pos x="551" y="146"/>
                </a:cxn>
                <a:cxn ang="0">
                  <a:pos x="339" y="115"/>
                </a:cxn>
                <a:cxn ang="0">
                  <a:pos x="192" y="128"/>
                </a:cxn>
                <a:cxn ang="0">
                  <a:pos x="144" y="32"/>
                </a:cxn>
              </a:cxnLst>
              <a:rect l="0" t="0" r="r" b="b"/>
              <a:pathLst>
                <a:path w="1144" h="360">
                  <a:moveTo>
                    <a:pt x="144" y="32"/>
                  </a:moveTo>
                  <a:cubicBezTo>
                    <a:pt x="120" y="16"/>
                    <a:pt x="72" y="0"/>
                    <a:pt x="48" y="32"/>
                  </a:cubicBezTo>
                  <a:cubicBezTo>
                    <a:pt x="24" y="64"/>
                    <a:pt x="0" y="184"/>
                    <a:pt x="0" y="224"/>
                  </a:cubicBezTo>
                  <a:cubicBezTo>
                    <a:pt x="0" y="264"/>
                    <a:pt x="24" y="264"/>
                    <a:pt x="48" y="272"/>
                  </a:cubicBezTo>
                  <a:cubicBezTo>
                    <a:pt x="72" y="280"/>
                    <a:pt x="96" y="272"/>
                    <a:pt x="144" y="272"/>
                  </a:cubicBezTo>
                  <a:cubicBezTo>
                    <a:pt x="192" y="272"/>
                    <a:pt x="224" y="264"/>
                    <a:pt x="336" y="272"/>
                  </a:cubicBezTo>
                  <a:cubicBezTo>
                    <a:pt x="448" y="280"/>
                    <a:pt x="688" y="312"/>
                    <a:pt x="816" y="320"/>
                  </a:cubicBezTo>
                  <a:cubicBezTo>
                    <a:pt x="944" y="328"/>
                    <a:pt x="1064" y="360"/>
                    <a:pt x="1104" y="320"/>
                  </a:cubicBezTo>
                  <a:cubicBezTo>
                    <a:pt x="1144" y="280"/>
                    <a:pt x="1080" y="128"/>
                    <a:pt x="1056" y="80"/>
                  </a:cubicBezTo>
                  <a:cubicBezTo>
                    <a:pt x="1032" y="32"/>
                    <a:pt x="1000" y="24"/>
                    <a:pt x="960" y="32"/>
                  </a:cubicBezTo>
                  <a:cubicBezTo>
                    <a:pt x="920" y="40"/>
                    <a:pt x="884" y="109"/>
                    <a:pt x="816" y="128"/>
                  </a:cubicBezTo>
                  <a:cubicBezTo>
                    <a:pt x="748" y="147"/>
                    <a:pt x="630" y="148"/>
                    <a:pt x="551" y="146"/>
                  </a:cubicBezTo>
                  <a:cubicBezTo>
                    <a:pt x="472" y="144"/>
                    <a:pt x="399" y="118"/>
                    <a:pt x="339" y="115"/>
                  </a:cubicBezTo>
                  <a:cubicBezTo>
                    <a:pt x="279" y="112"/>
                    <a:pt x="224" y="142"/>
                    <a:pt x="192" y="128"/>
                  </a:cubicBezTo>
                  <a:cubicBezTo>
                    <a:pt x="160" y="114"/>
                    <a:pt x="168" y="48"/>
                    <a:pt x="144" y="3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" name="Group 1126"/>
          <p:cNvGrpSpPr>
            <a:grpSpLocks/>
          </p:cNvGrpSpPr>
          <p:nvPr/>
        </p:nvGrpSpPr>
        <p:grpSpPr bwMode="auto">
          <a:xfrm>
            <a:off x="0" y="4214818"/>
            <a:ext cx="1357322" cy="2071702"/>
            <a:chOff x="1296" y="2544"/>
            <a:chExt cx="1240" cy="1632"/>
          </a:xfrm>
        </p:grpSpPr>
        <p:grpSp>
          <p:nvGrpSpPr>
            <p:cNvPr id="44" name="Group 1127"/>
            <p:cNvGrpSpPr>
              <a:grpSpLocks/>
            </p:cNvGrpSpPr>
            <p:nvPr/>
          </p:nvGrpSpPr>
          <p:grpSpPr bwMode="auto">
            <a:xfrm>
              <a:off x="1296" y="2544"/>
              <a:ext cx="1104" cy="1632"/>
              <a:chOff x="96" y="2592"/>
              <a:chExt cx="1104" cy="1632"/>
            </a:xfrm>
          </p:grpSpPr>
          <p:sp>
            <p:nvSpPr>
              <p:cNvPr id="46" name="Freeform 1128"/>
              <p:cNvSpPr>
                <a:spLocks/>
              </p:cNvSpPr>
              <p:nvPr/>
            </p:nvSpPr>
            <p:spPr bwMode="auto">
              <a:xfrm>
                <a:off x="672" y="2784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1129"/>
              <p:cNvSpPr>
                <a:spLocks/>
              </p:cNvSpPr>
              <p:nvPr/>
            </p:nvSpPr>
            <p:spPr bwMode="auto">
              <a:xfrm>
                <a:off x="336" y="2784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1130"/>
              <p:cNvSpPr>
                <a:spLocks/>
              </p:cNvSpPr>
              <p:nvPr/>
            </p:nvSpPr>
            <p:spPr bwMode="auto">
              <a:xfrm>
                <a:off x="864" y="2832"/>
                <a:ext cx="336" cy="192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1131"/>
              <p:cNvSpPr>
                <a:spLocks/>
              </p:cNvSpPr>
              <p:nvPr/>
            </p:nvSpPr>
            <p:spPr bwMode="auto">
              <a:xfrm>
                <a:off x="528" y="2736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1132"/>
              <p:cNvSpPr>
                <a:spLocks/>
              </p:cNvSpPr>
              <p:nvPr/>
            </p:nvSpPr>
            <p:spPr bwMode="auto">
              <a:xfrm>
                <a:off x="720" y="2592"/>
                <a:ext cx="240" cy="240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1133" descr="Циновка"/>
              <p:cNvSpPr>
                <a:spLocks/>
              </p:cNvSpPr>
              <p:nvPr/>
            </p:nvSpPr>
            <p:spPr bwMode="auto">
              <a:xfrm>
                <a:off x="192" y="2832"/>
                <a:ext cx="1008" cy="1392"/>
              </a:xfrm>
              <a:custGeom>
                <a:avLst/>
                <a:gdLst/>
                <a:ahLst/>
                <a:cxnLst>
                  <a:cxn ang="0">
                    <a:pos x="434" y="1172"/>
                  </a:cxn>
                  <a:cxn ang="0">
                    <a:pos x="701" y="1172"/>
                  </a:cxn>
                  <a:cxn ang="0">
                    <a:pos x="845" y="1107"/>
                  </a:cxn>
                  <a:cxn ang="0">
                    <a:pos x="834" y="912"/>
                  </a:cxn>
                  <a:cxn ang="0">
                    <a:pos x="834" y="783"/>
                  </a:cxn>
                  <a:cxn ang="0">
                    <a:pos x="834" y="653"/>
                  </a:cxn>
                  <a:cxn ang="0">
                    <a:pos x="901" y="328"/>
                  </a:cxn>
                  <a:cxn ang="0">
                    <a:pos x="901" y="133"/>
                  </a:cxn>
                  <a:cxn ang="0">
                    <a:pos x="902" y="53"/>
                  </a:cxn>
                  <a:cxn ang="0">
                    <a:pos x="887" y="23"/>
                  </a:cxn>
                  <a:cxn ang="0">
                    <a:pos x="872" y="7"/>
                  </a:cxn>
                  <a:cxn ang="0">
                    <a:pos x="841" y="68"/>
                  </a:cxn>
                  <a:cxn ang="0">
                    <a:pos x="720" y="98"/>
                  </a:cxn>
                  <a:cxn ang="0">
                    <a:pos x="568" y="129"/>
                  </a:cxn>
                  <a:cxn ang="0">
                    <a:pos x="356" y="114"/>
                  </a:cxn>
                  <a:cxn ang="0">
                    <a:pos x="114" y="98"/>
                  </a:cxn>
                  <a:cxn ang="0">
                    <a:pos x="144" y="83"/>
                  </a:cxn>
                  <a:cxn ang="0">
                    <a:pos x="144" y="23"/>
                  </a:cxn>
                  <a:cxn ang="0">
                    <a:pos x="129" y="53"/>
                  </a:cxn>
                  <a:cxn ang="0">
                    <a:pos x="114" y="53"/>
                  </a:cxn>
                  <a:cxn ang="0">
                    <a:pos x="114" y="83"/>
                  </a:cxn>
                  <a:cxn ang="0">
                    <a:pos x="100" y="263"/>
                  </a:cxn>
                  <a:cxn ang="0">
                    <a:pos x="33" y="718"/>
                  </a:cxn>
                  <a:cxn ang="0">
                    <a:pos x="33" y="912"/>
                  </a:cxn>
                  <a:cxn ang="0">
                    <a:pos x="44" y="1151"/>
                  </a:cxn>
                  <a:cxn ang="0">
                    <a:pos x="300" y="1172"/>
                  </a:cxn>
                  <a:cxn ang="0">
                    <a:pos x="434" y="1172"/>
                  </a:cxn>
                </a:cxnLst>
                <a:rect l="0" t="0" r="r" b="b"/>
                <a:pathLst>
                  <a:path w="912" h="1194">
                    <a:moveTo>
                      <a:pt x="434" y="1172"/>
                    </a:moveTo>
                    <a:cubicBezTo>
                      <a:pt x="500" y="1172"/>
                      <a:pt x="633" y="1183"/>
                      <a:pt x="701" y="1172"/>
                    </a:cubicBezTo>
                    <a:cubicBezTo>
                      <a:pt x="769" y="1162"/>
                      <a:pt x="823" y="1151"/>
                      <a:pt x="845" y="1107"/>
                    </a:cubicBezTo>
                    <a:cubicBezTo>
                      <a:pt x="868" y="1064"/>
                      <a:pt x="836" y="967"/>
                      <a:pt x="834" y="912"/>
                    </a:cubicBezTo>
                    <a:cubicBezTo>
                      <a:pt x="833" y="858"/>
                      <a:pt x="834" y="826"/>
                      <a:pt x="834" y="783"/>
                    </a:cubicBezTo>
                    <a:cubicBezTo>
                      <a:pt x="834" y="739"/>
                      <a:pt x="823" y="728"/>
                      <a:pt x="834" y="653"/>
                    </a:cubicBezTo>
                    <a:cubicBezTo>
                      <a:pt x="845" y="577"/>
                      <a:pt x="890" y="414"/>
                      <a:pt x="901" y="328"/>
                    </a:cubicBezTo>
                    <a:cubicBezTo>
                      <a:pt x="912" y="241"/>
                      <a:pt x="901" y="179"/>
                      <a:pt x="901" y="133"/>
                    </a:cubicBezTo>
                    <a:cubicBezTo>
                      <a:pt x="901" y="87"/>
                      <a:pt x="904" y="71"/>
                      <a:pt x="902" y="53"/>
                    </a:cubicBezTo>
                    <a:cubicBezTo>
                      <a:pt x="900" y="35"/>
                      <a:pt x="892" y="31"/>
                      <a:pt x="887" y="23"/>
                    </a:cubicBezTo>
                    <a:cubicBezTo>
                      <a:pt x="882" y="15"/>
                      <a:pt x="880" y="0"/>
                      <a:pt x="872" y="7"/>
                    </a:cubicBezTo>
                    <a:cubicBezTo>
                      <a:pt x="864" y="14"/>
                      <a:pt x="866" y="53"/>
                      <a:pt x="841" y="68"/>
                    </a:cubicBezTo>
                    <a:cubicBezTo>
                      <a:pt x="816" y="83"/>
                      <a:pt x="765" y="88"/>
                      <a:pt x="720" y="98"/>
                    </a:cubicBezTo>
                    <a:cubicBezTo>
                      <a:pt x="675" y="108"/>
                      <a:pt x="629" y="126"/>
                      <a:pt x="568" y="129"/>
                    </a:cubicBezTo>
                    <a:cubicBezTo>
                      <a:pt x="507" y="132"/>
                      <a:pt x="432" y="119"/>
                      <a:pt x="356" y="114"/>
                    </a:cubicBezTo>
                    <a:cubicBezTo>
                      <a:pt x="280" y="109"/>
                      <a:pt x="149" y="103"/>
                      <a:pt x="114" y="98"/>
                    </a:cubicBezTo>
                    <a:cubicBezTo>
                      <a:pt x="79" y="93"/>
                      <a:pt x="139" y="95"/>
                      <a:pt x="144" y="83"/>
                    </a:cubicBezTo>
                    <a:cubicBezTo>
                      <a:pt x="149" y="71"/>
                      <a:pt x="146" y="28"/>
                      <a:pt x="144" y="23"/>
                    </a:cubicBezTo>
                    <a:cubicBezTo>
                      <a:pt x="142" y="18"/>
                      <a:pt x="134" y="48"/>
                      <a:pt x="129" y="53"/>
                    </a:cubicBezTo>
                    <a:cubicBezTo>
                      <a:pt x="124" y="58"/>
                      <a:pt x="116" y="48"/>
                      <a:pt x="114" y="53"/>
                    </a:cubicBezTo>
                    <a:cubicBezTo>
                      <a:pt x="112" y="58"/>
                      <a:pt x="116" y="48"/>
                      <a:pt x="114" y="83"/>
                    </a:cubicBezTo>
                    <a:cubicBezTo>
                      <a:pt x="112" y="118"/>
                      <a:pt x="113" y="157"/>
                      <a:pt x="100" y="263"/>
                    </a:cubicBezTo>
                    <a:cubicBezTo>
                      <a:pt x="87" y="369"/>
                      <a:pt x="44" y="609"/>
                      <a:pt x="33" y="718"/>
                    </a:cubicBezTo>
                    <a:cubicBezTo>
                      <a:pt x="22" y="826"/>
                      <a:pt x="32" y="841"/>
                      <a:pt x="33" y="912"/>
                    </a:cubicBezTo>
                    <a:cubicBezTo>
                      <a:pt x="35" y="984"/>
                      <a:pt x="0" y="1107"/>
                      <a:pt x="44" y="1151"/>
                    </a:cubicBezTo>
                    <a:cubicBezTo>
                      <a:pt x="89" y="1194"/>
                      <a:pt x="235" y="1168"/>
                      <a:pt x="300" y="1172"/>
                    </a:cubicBezTo>
                    <a:cubicBezTo>
                      <a:pt x="366" y="1176"/>
                      <a:pt x="367" y="1172"/>
                      <a:pt x="434" y="117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2" name="Group 1134"/>
              <p:cNvGrpSpPr>
                <a:grpSpLocks/>
              </p:cNvGrpSpPr>
              <p:nvPr/>
            </p:nvGrpSpPr>
            <p:grpSpPr bwMode="auto">
              <a:xfrm>
                <a:off x="96" y="3696"/>
                <a:ext cx="864" cy="528"/>
                <a:chOff x="96" y="3648"/>
                <a:chExt cx="864" cy="528"/>
              </a:xfrm>
            </p:grpSpPr>
            <p:sp>
              <p:nvSpPr>
                <p:cNvPr id="56" name="Freeform 1135"/>
                <p:cNvSpPr>
                  <a:spLocks/>
                </p:cNvSpPr>
                <p:nvPr/>
              </p:nvSpPr>
              <p:spPr bwMode="auto">
                <a:xfrm>
                  <a:off x="432" y="3936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" name="Freeform 1136"/>
                <p:cNvSpPr>
                  <a:spLocks/>
                </p:cNvSpPr>
                <p:nvPr/>
              </p:nvSpPr>
              <p:spPr bwMode="auto">
                <a:xfrm>
                  <a:off x="96" y="3936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" name="Freeform 1137"/>
                <p:cNvSpPr>
                  <a:spLocks/>
                </p:cNvSpPr>
                <p:nvPr/>
              </p:nvSpPr>
              <p:spPr bwMode="auto">
                <a:xfrm>
                  <a:off x="624" y="3984"/>
                  <a:ext cx="336" cy="192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" name="Freeform 1138"/>
                <p:cNvSpPr>
                  <a:spLocks/>
                </p:cNvSpPr>
                <p:nvPr/>
              </p:nvSpPr>
              <p:spPr bwMode="auto">
                <a:xfrm>
                  <a:off x="288" y="3840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" name="Freeform 1139"/>
                <p:cNvSpPr>
                  <a:spLocks/>
                </p:cNvSpPr>
                <p:nvPr/>
              </p:nvSpPr>
              <p:spPr bwMode="auto">
                <a:xfrm>
                  <a:off x="576" y="3792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" name="Freeform 1140"/>
                <p:cNvSpPr>
                  <a:spLocks/>
                </p:cNvSpPr>
                <p:nvPr/>
              </p:nvSpPr>
              <p:spPr bwMode="auto">
                <a:xfrm>
                  <a:off x="432" y="3648"/>
                  <a:ext cx="240" cy="240"/>
                </a:xfrm>
                <a:custGeom>
                  <a:avLst/>
                  <a:gdLst/>
                  <a:ahLst/>
                  <a:cxnLst>
                    <a:cxn ang="0">
                      <a:pos x="167" y="952"/>
                    </a:cxn>
                    <a:cxn ang="0">
                      <a:pos x="63" y="712"/>
                    </a:cxn>
                    <a:cxn ang="0">
                      <a:pos x="543" y="136"/>
                    </a:cxn>
                    <a:cxn ang="0">
                      <a:pos x="1071" y="88"/>
                    </a:cxn>
                    <a:cxn ang="0">
                      <a:pos x="1791" y="40"/>
                    </a:cxn>
                    <a:cxn ang="0">
                      <a:pos x="2223" y="328"/>
                    </a:cxn>
                    <a:cxn ang="0">
                      <a:pos x="2175" y="664"/>
                    </a:cxn>
                    <a:cxn ang="0">
                      <a:pos x="1839" y="1192"/>
                    </a:cxn>
                    <a:cxn ang="0">
                      <a:pos x="1359" y="1144"/>
                    </a:cxn>
                    <a:cxn ang="0">
                      <a:pos x="591" y="1192"/>
                    </a:cxn>
                    <a:cxn ang="0">
                      <a:pos x="159" y="952"/>
                    </a:cxn>
                  </a:cxnLst>
                  <a:rect l="0" t="0" r="r" b="b"/>
                  <a:pathLst>
                    <a:path w="2287" h="1272">
                      <a:moveTo>
                        <a:pt x="167" y="952"/>
                      </a:moveTo>
                      <a:cubicBezTo>
                        <a:pt x="152" y="912"/>
                        <a:pt x="0" y="848"/>
                        <a:pt x="63" y="712"/>
                      </a:cubicBezTo>
                      <a:cubicBezTo>
                        <a:pt x="126" y="576"/>
                        <a:pt x="375" y="240"/>
                        <a:pt x="543" y="136"/>
                      </a:cubicBezTo>
                      <a:cubicBezTo>
                        <a:pt x="711" y="32"/>
                        <a:pt x="863" y="104"/>
                        <a:pt x="1071" y="88"/>
                      </a:cubicBezTo>
                      <a:cubicBezTo>
                        <a:pt x="1279" y="72"/>
                        <a:pt x="1599" y="0"/>
                        <a:pt x="1791" y="40"/>
                      </a:cubicBezTo>
                      <a:cubicBezTo>
                        <a:pt x="1983" y="80"/>
                        <a:pt x="2159" y="224"/>
                        <a:pt x="2223" y="328"/>
                      </a:cubicBezTo>
                      <a:cubicBezTo>
                        <a:pt x="2287" y="432"/>
                        <a:pt x="2239" y="520"/>
                        <a:pt x="2175" y="664"/>
                      </a:cubicBezTo>
                      <a:cubicBezTo>
                        <a:pt x="2111" y="808"/>
                        <a:pt x="1975" y="1112"/>
                        <a:pt x="1839" y="1192"/>
                      </a:cubicBezTo>
                      <a:cubicBezTo>
                        <a:pt x="1703" y="1272"/>
                        <a:pt x="1567" y="1144"/>
                        <a:pt x="1359" y="1144"/>
                      </a:cubicBezTo>
                      <a:cubicBezTo>
                        <a:pt x="1151" y="1144"/>
                        <a:pt x="791" y="1224"/>
                        <a:pt x="591" y="1192"/>
                      </a:cubicBezTo>
                      <a:cubicBezTo>
                        <a:pt x="391" y="1160"/>
                        <a:pt x="275" y="1056"/>
                        <a:pt x="159" y="952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84300"/>
                    </a:gs>
                    <a:gs pos="100000">
                      <a:srgbClr val="8A2E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3" name="Freeform 1141"/>
              <p:cNvSpPr>
                <a:spLocks/>
              </p:cNvSpPr>
              <p:nvPr/>
            </p:nvSpPr>
            <p:spPr bwMode="auto">
              <a:xfrm>
                <a:off x="480" y="2688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1142"/>
              <p:cNvSpPr>
                <a:spLocks/>
              </p:cNvSpPr>
              <p:nvPr/>
            </p:nvSpPr>
            <p:spPr bwMode="auto">
              <a:xfrm>
                <a:off x="912" y="2736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1143"/>
              <p:cNvSpPr>
                <a:spLocks/>
              </p:cNvSpPr>
              <p:nvPr/>
            </p:nvSpPr>
            <p:spPr bwMode="auto">
              <a:xfrm>
                <a:off x="576" y="2592"/>
                <a:ext cx="192" cy="144"/>
              </a:xfrm>
              <a:custGeom>
                <a:avLst/>
                <a:gdLst/>
                <a:ahLst/>
                <a:cxnLst>
                  <a:cxn ang="0">
                    <a:pos x="167" y="952"/>
                  </a:cxn>
                  <a:cxn ang="0">
                    <a:pos x="63" y="712"/>
                  </a:cxn>
                  <a:cxn ang="0">
                    <a:pos x="543" y="136"/>
                  </a:cxn>
                  <a:cxn ang="0">
                    <a:pos x="1071" y="88"/>
                  </a:cxn>
                  <a:cxn ang="0">
                    <a:pos x="1791" y="40"/>
                  </a:cxn>
                  <a:cxn ang="0">
                    <a:pos x="2223" y="328"/>
                  </a:cxn>
                  <a:cxn ang="0">
                    <a:pos x="2175" y="664"/>
                  </a:cxn>
                  <a:cxn ang="0">
                    <a:pos x="1839" y="1192"/>
                  </a:cxn>
                  <a:cxn ang="0">
                    <a:pos x="1359" y="1144"/>
                  </a:cxn>
                  <a:cxn ang="0">
                    <a:pos x="591" y="1192"/>
                  </a:cxn>
                  <a:cxn ang="0">
                    <a:pos x="159" y="952"/>
                  </a:cxn>
                </a:cxnLst>
                <a:rect l="0" t="0" r="r" b="b"/>
                <a:pathLst>
                  <a:path w="2287" h="1272">
                    <a:moveTo>
                      <a:pt x="167" y="952"/>
                    </a:moveTo>
                    <a:cubicBezTo>
                      <a:pt x="152" y="912"/>
                      <a:pt x="0" y="848"/>
                      <a:pt x="63" y="712"/>
                    </a:cubicBezTo>
                    <a:cubicBezTo>
                      <a:pt x="126" y="576"/>
                      <a:pt x="375" y="240"/>
                      <a:pt x="543" y="136"/>
                    </a:cubicBezTo>
                    <a:cubicBezTo>
                      <a:pt x="711" y="32"/>
                      <a:pt x="863" y="104"/>
                      <a:pt x="1071" y="88"/>
                    </a:cubicBezTo>
                    <a:cubicBezTo>
                      <a:pt x="1279" y="72"/>
                      <a:pt x="1599" y="0"/>
                      <a:pt x="1791" y="40"/>
                    </a:cubicBezTo>
                    <a:cubicBezTo>
                      <a:pt x="1983" y="80"/>
                      <a:pt x="2159" y="224"/>
                      <a:pt x="2223" y="328"/>
                    </a:cubicBezTo>
                    <a:cubicBezTo>
                      <a:pt x="2287" y="432"/>
                      <a:pt x="2239" y="520"/>
                      <a:pt x="2175" y="664"/>
                    </a:cubicBezTo>
                    <a:cubicBezTo>
                      <a:pt x="2111" y="808"/>
                      <a:pt x="1975" y="1112"/>
                      <a:pt x="1839" y="1192"/>
                    </a:cubicBezTo>
                    <a:cubicBezTo>
                      <a:pt x="1703" y="1272"/>
                      <a:pt x="1567" y="1144"/>
                      <a:pt x="1359" y="1144"/>
                    </a:cubicBezTo>
                    <a:cubicBezTo>
                      <a:pt x="1151" y="1144"/>
                      <a:pt x="791" y="1224"/>
                      <a:pt x="591" y="1192"/>
                    </a:cubicBezTo>
                    <a:cubicBezTo>
                      <a:pt x="391" y="1160"/>
                      <a:pt x="275" y="1056"/>
                      <a:pt x="159" y="952"/>
                    </a:cubicBezTo>
                  </a:path>
                </a:pathLst>
              </a:custGeom>
              <a:gradFill rotWithShape="1">
                <a:gsLst>
                  <a:gs pos="0">
                    <a:srgbClr val="C84300"/>
                  </a:gs>
                  <a:gs pos="100000">
                    <a:srgbClr val="8A2E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5" name="Freeform 1144" descr="Циновка"/>
            <p:cNvSpPr>
              <a:spLocks/>
            </p:cNvSpPr>
            <p:nvPr/>
          </p:nvSpPr>
          <p:spPr bwMode="auto">
            <a:xfrm>
              <a:off x="1392" y="2800"/>
              <a:ext cx="1144" cy="360"/>
            </a:xfrm>
            <a:custGeom>
              <a:avLst/>
              <a:gdLst/>
              <a:ahLst/>
              <a:cxnLst>
                <a:cxn ang="0">
                  <a:pos x="144" y="32"/>
                </a:cxn>
                <a:cxn ang="0">
                  <a:pos x="48" y="32"/>
                </a:cxn>
                <a:cxn ang="0">
                  <a:pos x="0" y="224"/>
                </a:cxn>
                <a:cxn ang="0">
                  <a:pos x="48" y="272"/>
                </a:cxn>
                <a:cxn ang="0">
                  <a:pos x="144" y="272"/>
                </a:cxn>
                <a:cxn ang="0">
                  <a:pos x="336" y="272"/>
                </a:cxn>
                <a:cxn ang="0">
                  <a:pos x="816" y="320"/>
                </a:cxn>
                <a:cxn ang="0">
                  <a:pos x="1104" y="320"/>
                </a:cxn>
                <a:cxn ang="0">
                  <a:pos x="1056" y="80"/>
                </a:cxn>
                <a:cxn ang="0">
                  <a:pos x="960" y="32"/>
                </a:cxn>
                <a:cxn ang="0">
                  <a:pos x="816" y="128"/>
                </a:cxn>
                <a:cxn ang="0">
                  <a:pos x="551" y="146"/>
                </a:cxn>
                <a:cxn ang="0">
                  <a:pos x="339" y="115"/>
                </a:cxn>
                <a:cxn ang="0">
                  <a:pos x="192" y="128"/>
                </a:cxn>
                <a:cxn ang="0">
                  <a:pos x="144" y="32"/>
                </a:cxn>
              </a:cxnLst>
              <a:rect l="0" t="0" r="r" b="b"/>
              <a:pathLst>
                <a:path w="1144" h="360">
                  <a:moveTo>
                    <a:pt x="144" y="32"/>
                  </a:moveTo>
                  <a:cubicBezTo>
                    <a:pt x="120" y="16"/>
                    <a:pt x="72" y="0"/>
                    <a:pt x="48" y="32"/>
                  </a:cubicBezTo>
                  <a:cubicBezTo>
                    <a:pt x="24" y="64"/>
                    <a:pt x="0" y="184"/>
                    <a:pt x="0" y="224"/>
                  </a:cubicBezTo>
                  <a:cubicBezTo>
                    <a:pt x="0" y="264"/>
                    <a:pt x="24" y="264"/>
                    <a:pt x="48" y="272"/>
                  </a:cubicBezTo>
                  <a:cubicBezTo>
                    <a:pt x="72" y="280"/>
                    <a:pt x="96" y="272"/>
                    <a:pt x="144" y="272"/>
                  </a:cubicBezTo>
                  <a:cubicBezTo>
                    <a:pt x="192" y="272"/>
                    <a:pt x="224" y="264"/>
                    <a:pt x="336" y="272"/>
                  </a:cubicBezTo>
                  <a:cubicBezTo>
                    <a:pt x="448" y="280"/>
                    <a:pt x="688" y="312"/>
                    <a:pt x="816" y="320"/>
                  </a:cubicBezTo>
                  <a:cubicBezTo>
                    <a:pt x="944" y="328"/>
                    <a:pt x="1064" y="360"/>
                    <a:pt x="1104" y="320"/>
                  </a:cubicBezTo>
                  <a:cubicBezTo>
                    <a:pt x="1144" y="280"/>
                    <a:pt x="1080" y="128"/>
                    <a:pt x="1056" y="80"/>
                  </a:cubicBezTo>
                  <a:cubicBezTo>
                    <a:pt x="1032" y="32"/>
                    <a:pt x="1000" y="24"/>
                    <a:pt x="960" y="32"/>
                  </a:cubicBezTo>
                  <a:cubicBezTo>
                    <a:pt x="920" y="40"/>
                    <a:pt x="884" y="109"/>
                    <a:pt x="816" y="128"/>
                  </a:cubicBezTo>
                  <a:cubicBezTo>
                    <a:pt x="748" y="147"/>
                    <a:pt x="630" y="148"/>
                    <a:pt x="551" y="146"/>
                  </a:cubicBezTo>
                  <a:cubicBezTo>
                    <a:pt x="472" y="144"/>
                    <a:pt x="399" y="118"/>
                    <a:pt x="339" y="115"/>
                  </a:cubicBezTo>
                  <a:cubicBezTo>
                    <a:pt x="279" y="112"/>
                    <a:pt x="224" y="142"/>
                    <a:pt x="192" y="128"/>
                  </a:cubicBezTo>
                  <a:cubicBezTo>
                    <a:pt x="160" y="114"/>
                    <a:pt x="168" y="48"/>
                    <a:pt x="144" y="3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571604" y="1000108"/>
            <a:ext cx="39597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</a:rPr>
              <a:t>1 день – 100 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214414" y="3000372"/>
            <a:ext cx="5205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</a:rPr>
              <a:t>2 день - ? На 30 т </a:t>
            </a:r>
          </a:p>
          <a:p>
            <a:r>
              <a:rPr lang="ru-RU" sz="3600" b="1" dirty="0" smtClean="0">
                <a:solidFill>
                  <a:srgbClr val="000000"/>
                </a:solidFill>
              </a:rPr>
              <a:t>                 больше  </a:t>
            </a: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71538" y="5286388"/>
            <a:ext cx="5205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</a:rPr>
              <a:t>3 день - ? На 40 т </a:t>
            </a:r>
          </a:p>
          <a:p>
            <a:r>
              <a:rPr lang="ru-RU" sz="3600" b="1" dirty="0" smtClean="0">
                <a:solidFill>
                  <a:srgbClr val="000000"/>
                </a:solidFill>
              </a:rPr>
              <a:t>                 больше  </a:t>
            </a: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65" name="Freeform 10"/>
          <p:cNvSpPr>
            <a:spLocks/>
          </p:cNvSpPr>
          <p:nvPr/>
        </p:nvSpPr>
        <p:spPr bwMode="auto">
          <a:xfrm>
            <a:off x="5857884" y="1500174"/>
            <a:ext cx="762000" cy="2474922"/>
          </a:xfrm>
          <a:custGeom>
            <a:avLst/>
            <a:gdLst/>
            <a:ahLst/>
            <a:cxnLst>
              <a:cxn ang="0">
                <a:pos x="144" y="704"/>
              </a:cxn>
              <a:cxn ang="0">
                <a:pos x="480" y="704"/>
              </a:cxn>
              <a:cxn ang="0">
                <a:pos x="480" y="0"/>
              </a:cxn>
              <a:cxn ang="0">
                <a:pos x="0" y="0"/>
              </a:cxn>
            </a:cxnLst>
            <a:rect l="0" t="0" r="r" b="b"/>
            <a:pathLst>
              <a:path w="480" h="704">
                <a:moveTo>
                  <a:pt x="144" y="704"/>
                </a:moveTo>
                <a:lnTo>
                  <a:pt x="480" y="704"/>
                </a:lnTo>
                <a:lnTo>
                  <a:pt x="480" y="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" name="Freeform 10"/>
          <p:cNvSpPr>
            <a:spLocks/>
          </p:cNvSpPr>
          <p:nvPr/>
        </p:nvSpPr>
        <p:spPr bwMode="auto">
          <a:xfrm>
            <a:off x="6143636" y="1071546"/>
            <a:ext cx="762000" cy="5046690"/>
          </a:xfrm>
          <a:custGeom>
            <a:avLst/>
            <a:gdLst/>
            <a:ahLst/>
            <a:cxnLst>
              <a:cxn ang="0">
                <a:pos x="144" y="704"/>
              </a:cxn>
              <a:cxn ang="0">
                <a:pos x="480" y="704"/>
              </a:cxn>
              <a:cxn ang="0">
                <a:pos x="480" y="0"/>
              </a:cxn>
              <a:cxn ang="0">
                <a:pos x="0" y="0"/>
              </a:cxn>
            </a:cxnLst>
            <a:rect l="0" t="0" r="r" b="b"/>
            <a:pathLst>
              <a:path w="480" h="704">
                <a:moveTo>
                  <a:pt x="144" y="704"/>
                </a:moveTo>
                <a:lnTo>
                  <a:pt x="480" y="704"/>
                </a:lnTo>
                <a:lnTo>
                  <a:pt x="480" y="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" name="AutoShape 25"/>
          <p:cNvSpPr>
            <a:spLocks/>
          </p:cNvSpPr>
          <p:nvPr/>
        </p:nvSpPr>
        <p:spPr bwMode="auto">
          <a:xfrm>
            <a:off x="7143768" y="500042"/>
            <a:ext cx="482600" cy="5857916"/>
          </a:xfrm>
          <a:prstGeom prst="rightBrace">
            <a:avLst>
              <a:gd name="adj1" fmla="val 75877"/>
              <a:gd name="adj2" fmla="val 50000"/>
            </a:avLst>
          </a:prstGeom>
          <a:noFill/>
          <a:ln w="9207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9600" b="1" dirty="0"/>
          </a:p>
        </p:txBody>
      </p:sp>
      <p:sp>
        <p:nvSpPr>
          <p:cNvPr id="68" name="Rectangle 451"/>
          <p:cNvSpPr>
            <a:spLocks noChangeArrowheads="1"/>
          </p:cNvSpPr>
          <p:nvPr/>
        </p:nvSpPr>
        <p:spPr bwMode="auto">
          <a:xfrm>
            <a:off x="7858148" y="2928934"/>
            <a:ext cx="527050" cy="91473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 animBg="1"/>
      <p:bldP spid="66" grpId="0" animBg="1"/>
      <p:bldP spid="67" grpId="0" animBg="1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7" name="Picture 5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7" descr="LANDS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0"/>
            <a:ext cx="3770312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0" name="AutoShape 8"/>
          <p:cNvSpPr>
            <a:spLocks noChangeArrowheads="1"/>
          </p:cNvSpPr>
          <p:nvPr/>
        </p:nvSpPr>
        <p:spPr bwMode="auto">
          <a:xfrm>
            <a:off x="2987675" y="0"/>
            <a:ext cx="6156325" cy="2708275"/>
          </a:xfrm>
          <a:prstGeom prst="roundRect">
            <a:avLst>
              <a:gd name="adj" fmla="val 16667"/>
            </a:avLst>
          </a:prstGeom>
          <a:solidFill>
            <a:srgbClr val="FFFFC1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>
                <a:latin typeface="Georgia" pitchFamily="18" charset="0"/>
              </a:rPr>
              <a:t> </a:t>
            </a:r>
            <a:r>
              <a:rPr lang="ru-RU" sz="2000">
                <a:latin typeface="Georgia" pitchFamily="18" charset="0"/>
              </a:rPr>
              <a:t> </a:t>
            </a:r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Снова  в  путь!  Я  вижу  домик. </a:t>
            </a:r>
          </a:p>
          <a:p>
            <a:pPr algn="ctr"/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Давайте  зайдем  в  него.  </a:t>
            </a:r>
          </a:p>
          <a:p>
            <a:pPr algn="ctr"/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Посмотрите  внимательно:  </a:t>
            </a:r>
          </a:p>
          <a:p>
            <a:pPr algn="ctr"/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в  дальнем  углу  комнаты  сидит  </a:t>
            </a:r>
          </a:p>
          <a:p>
            <a:pPr algn="ctr"/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наш  друг  старик  Хоттабыч.  </a:t>
            </a:r>
          </a:p>
          <a:p>
            <a:pPr algn="ctr"/>
            <a:r>
              <a:rPr lang="ru-RU" sz="2400" b="1" i="1">
                <a:solidFill>
                  <a:srgbClr val="663300"/>
                </a:solidFill>
                <a:latin typeface="Georgia" pitchFamily="18" charset="0"/>
              </a:rPr>
              <a:t>Он  чем – то  очень  огорчен.  </a:t>
            </a:r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0" y="4292600"/>
            <a:ext cx="7019925" cy="23764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latin typeface="Georgia" pitchFamily="18" charset="0"/>
              </a:rPr>
              <a:t>Оказывается  мыши  </a:t>
            </a:r>
          </a:p>
          <a:p>
            <a:pPr algn="ctr"/>
            <a:r>
              <a:rPr lang="ru-RU" sz="2400" b="1" i="1">
                <a:latin typeface="Georgia" pitchFamily="18" charset="0"/>
              </a:rPr>
              <a:t>забрались  в  шкаф  </a:t>
            </a:r>
          </a:p>
          <a:p>
            <a:pPr algn="ctr"/>
            <a:r>
              <a:rPr lang="ru-RU" sz="2400" b="1" i="1">
                <a:latin typeface="Georgia" pitchFamily="18" charset="0"/>
              </a:rPr>
              <a:t>с  его  рукописями  и  испортили  их. </a:t>
            </a:r>
          </a:p>
          <a:p>
            <a:pPr algn="ctr"/>
            <a:r>
              <a:rPr lang="ru-RU" sz="2400" b="1" i="1">
                <a:latin typeface="Georgia" pitchFamily="18" charset="0"/>
              </a:rPr>
              <a:t> Старик  Хоттабыч  мучается, </a:t>
            </a:r>
          </a:p>
          <a:p>
            <a:pPr algn="ctr"/>
            <a:r>
              <a:rPr lang="ru-RU" sz="2400" b="1" i="1">
                <a:latin typeface="Georgia" pitchFamily="18" charset="0"/>
              </a:rPr>
              <a:t> но  не  может  их  восстановить.  </a:t>
            </a:r>
          </a:p>
          <a:p>
            <a:pPr algn="ctr"/>
            <a:r>
              <a:rPr lang="ru-RU" sz="2400" b="1" i="1">
                <a:latin typeface="Georgia" pitchFamily="18" charset="0"/>
              </a:rPr>
              <a:t>Поможем  ему..</a:t>
            </a:r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 animBg="1"/>
      <p:bldP spid="7988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28596" y="428604"/>
            <a:ext cx="7129463" cy="936625"/>
          </a:xfrm>
          <a:prstGeom prst="wedgeRoundRectCallout">
            <a:avLst>
              <a:gd name="adj1" fmla="val 32764"/>
              <a:gd name="adj2" fmla="val 224236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>
                <a:latin typeface="Georgia" pitchFamily="18" charset="0"/>
              </a:rPr>
              <a:t>Вместо звёздочек поставь цифры, чтобы получилось верное равенство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23850" y="1484313"/>
            <a:ext cx="2159000" cy="2736850"/>
            <a:chOff x="567" y="935"/>
            <a:chExt cx="1360" cy="1724"/>
          </a:xfrm>
        </p:grpSpPr>
        <p:sp>
          <p:nvSpPr>
            <p:cNvPr id="2253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03" y="2205"/>
              <a:ext cx="1179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10209</a:t>
              </a:r>
            </a:p>
          </p:txBody>
        </p:sp>
        <p:sp>
          <p:nvSpPr>
            <p:cNvPr id="2253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67" y="1298"/>
              <a:ext cx="272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+</a:t>
              </a:r>
            </a:p>
          </p:txBody>
        </p:sp>
        <p:sp>
          <p:nvSpPr>
            <p:cNvPr id="22540" name="WordArt 12"/>
            <p:cNvSpPr>
              <a:spLocks noChangeArrowheads="1" noChangeShapeType="1" noTextEdit="1"/>
            </p:cNvSpPr>
            <p:nvPr/>
          </p:nvSpPr>
          <p:spPr bwMode="auto">
            <a:xfrm flipV="1">
              <a:off x="703" y="2069"/>
              <a:ext cx="1224" cy="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_______</a:t>
              </a:r>
            </a:p>
          </p:txBody>
        </p:sp>
        <p:sp>
          <p:nvSpPr>
            <p:cNvPr id="2254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975" y="935"/>
              <a:ext cx="907" cy="10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*5*8</a:t>
              </a:r>
            </a:p>
            <a:p>
              <a:pPr algn="ctr"/>
              <a:r>
                <a:rPr lang="ru-RU" sz="3600" b="1" i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5*3*</a:t>
              </a:r>
            </a:p>
          </p:txBody>
        </p:sp>
      </p:grpSp>
      <p:sp>
        <p:nvSpPr>
          <p:cNvPr id="22544" name="WordArt 16"/>
          <p:cNvSpPr>
            <a:spLocks noChangeArrowheads="1" noChangeShapeType="1" noTextEdit="1"/>
          </p:cNvSpPr>
          <p:nvPr/>
        </p:nvSpPr>
        <p:spPr bwMode="auto">
          <a:xfrm>
            <a:off x="1331913" y="2492375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</a:p>
        </p:txBody>
      </p:sp>
      <p:sp>
        <p:nvSpPr>
          <p:cNvPr id="22545" name="WordArt 17"/>
          <p:cNvSpPr>
            <a:spLocks noChangeArrowheads="1" noChangeShapeType="1" noTextEdit="1"/>
          </p:cNvSpPr>
          <p:nvPr/>
        </p:nvSpPr>
        <p:spPr bwMode="auto">
          <a:xfrm>
            <a:off x="2124075" y="2492375"/>
            <a:ext cx="287338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22546" name="WordArt 18"/>
          <p:cNvSpPr>
            <a:spLocks noChangeArrowheads="1" noChangeShapeType="1" noTextEdit="1"/>
          </p:cNvSpPr>
          <p:nvPr/>
        </p:nvSpPr>
        <p:spPr bwMode="auto">
          <a:xfrm>
            <a:off x="1692275" y="148431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22547" name="WordArt 19"/>
          <p:cNvSpPr>
            <a:spLocks noChangeArrowheads="1" noChangeShapeType="1" noTextEdit="1"/>
          </p:cNvSpPr>
          <p:nvPr/>
        </p:nvSpPr>
        <p:spPr bwMode="auto">
          <a:xfrm>
            <a:off x="6084888" y="3068638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48" name="WordArt 20"/>
          <p:cNvSpPr>
            <a:spLocks noChangeArrowheads="1" noChangeShapeType="1" noTextEdit="1"/>
          </p:cNvSpPr>
          <p:nvPr/>
        </p:nvSpPr>
        <p:spPr bwMode="auto">
          <a:xfrm>
            <a:off x="4572000" y="3068638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49" name="WordArt 21"/>
          <p:cNvSpPr>
            <a:spLocks noChangeArrowheads="1" noChangeShapeType="1" noTextEdit="1"/>
          </p:cNvSpPr>
          <p:nvPr/>
        </p:nvSpPr>
        <p:spPr bwMode="auto">
          <a:xfrm>
            <a:off x="3995738" y="508476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0" name="WordArt 22"/>
          <p:cNvSpPr>
            <a:spLocks noChangeArrowheads="1" noChangeShapeType="1" noTextEdit="1"/>
          </p:cNvSpPr>
          <p:nvPr/>
        </p:nvSpPr>
        <p:spPr bwMode="auto">
          <a:xfrm>
            <a:off x="5724525" y="4076700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1" name="WordArt 23"/>
          <p:cNvSpPr>
            <a:spLocks noChangeArrowheads="1" noChangeShapeType="1" noTextEdit="1"/>
          </p:cNvSpPr>
          <p:nvPr/>
        </p:nvSpPr>
        <p:spPr bwMode="auto">
          <a:xfrm>
            <a:off x="5076825" y="4076700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2" name="WordArt 24"/>
          <p:cNvSpPr>
            <a:spLocks noChangeArrowheads="1" noChangeShapeType="1" noTextEdit="1"/>
          </p:cNvSpPr>
          <p:nvPr/>
        </p:nvSpPr>
        <p:spPr bwMode="auto">
          <a:xfrm>
            <a:off x="4284663" y="4076700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3" name="WordArt 25"/>
          <p:cNvSpPr>
            <a:spLocks noChangeArrowheads="1" noChangeShapeType="1" noTextEdit="1"/>
          </p:cNvSpPr>
          <p:nvPr/>
        </p:nvSpPr>
        <p:spPr bwMode="auto">
          <a:xfrm>
            <a:off x="3635375" y="4076700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4" name="WordArt 26"/>
          <p:cNvSpPr>
            <a:spLocks noChangeArrowheads="1" noChangeShapeType="1" noTextEdit="1"/>
          </p:cNvSpPr>
          <p:nvPr/>
        </p:nvSpPr>
        <p:spPr bwMode="auto">
          <a:xfrm>
            <a:off x="5364163" y="508476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555" name="WordArt 27"/>
          <p:cNvSpPr>
            <a:spLocks noChangeArrowheads="1" noChangeShapeType="1" noTextEdit="1"/>
          </p:cNvSpPr>
          <p:nvPr/>
        </p:nvSpPr>
        <p:spPr bwMode="auto">
          <a:xfrm>
            <a:off x="971550" y="148431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4</a:t>
            </a:r>
          </a:p>
        </p:txBody>
      </p:sp>
      <p:pic>
        <p:nvPicPr>
          <p:cNvPr id="26" name="Picture 13" descr="CRCTR58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000496" y="2928934"/>
            <a:ext cx="3345697" cy="3571900"/>
          </a:xfrm>
          <a:prstGeom prst="rect">
            <a:avLst/>
          </a:prstGeom>
        </p:spPr>
      </p:pic>
      <p:sp>
        <p:nvSpPr>
          <p:cNvPr id="27" name="AutoShape 65"/>
          <p:cNvSpPr>
            <a:spLocks noChangeArrowheads="1"/>
          </p:cNvSpPr>
          <p:nvPr/>
        </p:nvSpPr>
        <p:spPr bwMode="auto">
          <a:xfrm>
            <a:off x="4857752" y="1643050"/>
            <a:ext cx="3929089" cy="1071569"/>
          </a:xfrm>
          <a:prstGeom prst="roundRect">
            <a:avLst>
              <a:gd name="adj" fmla="val 16667"/>
            </a:avLst>
          </a:prstGeom>
          <a:solidFill>
            <a:srgbClr val="FFFFC1"/>
          </a:soli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663300"/>
                </a:solidFill>
                <a:latin typeface="Georgia" pitchFamily="18" charset="0"/>
              </a:rPr>
              <a:t> 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Старик  </a:t>
            </a:r>
            <a:r>
              <a:rPr lang="ru-RU" sz="2400" b="1" i="1" dirty="0" err="1">
                <a:solidFill>
                  <a:srgbClr val="663300"/>
                </a:solidFill>
                <a:latin typeface="Georgia" pitchFamily="18" charset="0"/>
              </a:rPr>
              <a:t>Хоттабыч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  </a:t>
            </a:r>
          </a:p>
          <a:p>
            <a:pPr algn="ctr"/>
            <a:r>
              <a:rPr lang="ru-RU" sz="2400" b="1" i="1" dirty="0" smtClean="0">
                <a:solidFill>
                  <a:srgbClr val="663300"/>
                </a:solidFill>
                <a:latin typeface="Georgia" pitchFamily="18" charset="0"/>
              </a:rPr>
              <a:t>благодарит  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вас </a:t>
            </a:r>
            <a:r>
              <a:rPr lang="ru-RU" sz="2400" b="1" i="1" dirty="0" smtClean="0">
                <a:solidFill>
                  <a:srgbClr val="663300"/>
                </a:solidFill>
                <a:latin typeface="Georgia" pitchFamily="18" charset="0"/>
              </a:rPr>
              <a:t>.</a:t>
            </a:r>
            <a:endParaRPr lang="ru-RU" sz="2400" b="1" i="1" dirty="0">
              <a:solidFill>
                <a:srgbClr val="663300"/>
              </a:solidFill>
              <a:latin typeface="Georgia" pitchFamily="18" charset="0"/>
            </a:endParaRPr>
          </a:p>
          <a:p>
            <a:pPr algn="ctr"/>
            <a:endParaRPr lang="ru-RU" sz="2400" b="1" i="1" dirty="0">
              <a:solidFill>
                <a:srgbClr val="6633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pull dir="lu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4" grpId="0" animBg="1"/>
      <p:bldP spid="22545" grpId="0" animBg="1"/>
      <p:bldP spid="22546" grpId="0" animBg="1"/>
      <p:bldP spid="22555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8168568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000240"/>
            <a:ext cx="923306" cy="753908"/>
          </a:xfrm>
          <a:prstGeom prst="rect">
            <a:avLst/>
          </a:prstGeom>
        </p:spPr>
      </p:pic>
      <p:pic>
        <p:nvPicPr>
          <p:cNvPr id="40" name="Рисунок 39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09251" y="4005064"/>
            <a:ext cx="1334749" cy="1080120"/>
          </a:xfrm>
          <a:prstGeom prst="rect">
            <a:avLst/>
          </a:prstGeom>
        </p:spPr>
      </p:pic>
      <p:pic>
        <p:nvPicPr>
          <p:cNvPr id="39" name="Рисунок 38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933056"/>
            <a:ext cx="1334749" cy="1080120"/>
          </a:xfrm>
          <a:prstGeom prst="rect">
            <a:avLst/>
          </a:prstGeom>
        </p:spPr>
      </p:pic>
      <p:pic>
        <p:nvPicPr>
          <p:cNvPr id="2" name="Рисунок 1" descr="274790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56376" y="1484784"/>
            <a:ext cx="936104" cy="3515885"/>
          </a:xfrm>
          <a:prstGeom prst="rect">
            <a:avLst/>
          </a:prstGeom>
        </p:spPr>
      </p:pic>
      <p:pic>
        <p:nvPicPr>
          <p:cNvPr id="6" name="Рисунок 5" descr="195370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4544" y="0"/>
            <a:ext cx="3384376" cy="3822795"/>
          </a:xfrm>
          <a:prstGeom prst="rect">
            <a:avLst/>
          </a:prstGeom>
        </p:spPr>
      </p:pic>
      <p:pic>
        <p:nvPicPr>
          <p:cNvPr id="9" name="Рисунок 8" descr="chipollino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03648" y="1916832"/>
            <a:ext cx="2808312" cy="4752528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5868144" y="2924944"/>
            <a:ext cx="2238236" cy="375438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211960" y="836712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27+53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11960" y="1484784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45+55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11960" y="2132856"/>
            <a:ext cx="3384376" cy="571504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8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45+45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11960" y="188640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35+65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5852" y="320458"/>
            <a:ext cx="2566067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Рисунок 31" descr="Foto-1_article-full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9512" y="1196752"/>
            <a:ext cx="686968" cy="586587"/>
          </a:xfrm>
          <a:prstGeom prst="rect">
            <a:avLst/>
          </a:prstGeom>
        </p:spPr>
      </p:pic>
      <p:pic>
        <p:nvPicPr>
          <p:cNvPr id="37" name="Рисунок 36" descr="Рисунок4.png"/>
          <p:cNvPicPr>
            <a:picLocks noChangeAspect="1"/>
          </p:cNvPicPr>
          <p:nvPr/>
        </p:nvPicPr>
        <p:blipFill>
          <a:blip r:embed="rId11" cstate="print"/>
          <a:srcRect r="3783"/>
          <a:stretch>
            <a:fillRect/>
          </a:stretch>
        </p:blipFill>
        <p:spPr>
          <a:xfrm>
            <a:off x="4067944" y="5038006"/>
            <a:ext cx="1704650" cy="1819994"/>
          </a:xfrm>
          <a:prstGeom prst="rect">
            <a:avLst/>
          </a:prstGeom>
        </p:spPr>
      </p:pic>
      <p:pic>
        <p:nvPicPr>
          <p:cNvPr id="38" name="Рисунок 37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717032"/>
            <a:ext cx="1334749" cy="108012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6185E-6 L -0.43958 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8168568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88640"/>
            <a:ext cx="578908" cy="504056"/>
          </a:xfrm>
          <a:prstGeom prst="rect">
            <a:avLst/>
          </a:prstGeom>
        </p:spPr>
      </p:pic>
      <p:pic>
        <p:nvPicPr>
          <p:cNvPr id="24" name="Рисунок 23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09251" y="4005064"/>
            <a:ext cx="1334749" cy="1080120"/>
          </a:xfrm>
          <a:prstGeom prst="rect">
            <a:avLst/>
          </a:prstGeom>
        </p:spPr>
      </p:pic>
      <p:pic>
        <p:nvPicPr>
          <p:cNvPr id="25" name="Рисунок 24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933056"/>
            <a:ext cx="1334749" cy="1080120"/>
          </a:xfrm>
          <a:prstGeom prst="rect">
            <a:avLst/>
          </a:prstGeom>
        </p:spPr>
      </p:pic>
      <p:pic>
        <p:nvPicPr>
          <p:cNvPr id="26" name="Рисунок 25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717032"/>
            <a:ext cx="1334749" cy="1080120"/>
          </a:xfrm>
          <a:prstGeom prst="rect">
            <a:avLst/>
          </a:prstGeom>
        </p:spPr>
      </p:pic>
      <p:pic>
        <p:nvPicPr>
          <p:cNvPr id="2" name="Рисунок 1" descr="274790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56376" y="1484784"/>
            <a:ext cx="936104" cy="3515885"/>
          </a:xfrm>
          <a:prstGeom prst="rect">
            <a:avLst/>
          </a:prstGeom>
        </p:spPr>
      </p:pic>
      <p:pic>
        <p:nvPicPr>
          <p:cNvPr id="6" name="Рисунок 5" descr="195370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4544" y="0"/>
            <a:ext cx="3384376" cy="3822795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5868144" y="2924944"/>
            <a:ext cx="2238236" cy="375438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211960" y="2132856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45+45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11960" y="836712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55+65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11960" y="188640"/>
            <a:ext cx="3384376" cy="571504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8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45+65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11960" y="1484784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75+25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12" name="Рисунок 11" descr="Foto-1_article-ful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1196752"/>
            <a:ext cx="686968" cy="586587"/>
          </a:xfrm>
          <a:prstGeom prst="rect">
            <a:avLst/>
          </a:prstGeom>
        </p:spPr>
      </p:pic>
      <p:pic>
        <p:nvPicPr>
          <p:cNvPr id="17" name="Рисунок 16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827584" y="5038006"/>
            <a:ext cx="1704650" cy="1819994"/>
          </a:xfrm>
          <a:prstGeom prst="rect">
            <a:avLst/>
          </a:prstGeom>
        </p:spPr>
      </p:pic>
      <p:pic>
        <p:nvPicPr>
          <p:cNvPr id="20" name="Рисунок 19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0" y="5038006"/>
            <a:ext cx="1704650" cy="1819994"/>
          </a:xfrm>
          <a:prstGeom prst="rect">
            <a:avLst/>
          </a:prstGeom>
        </p:spPr>
      </p:pic>
      <p:pic>
        <p:nvPicPr>
          <p:cNvPr id="21" name="Рисунок 20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467544" y="5038006"/>
            <a:ext cx="1704650" cy="1819994"/>
          </a:xfrm>
          <a:prstGeom prst="rect">
            <a:avLst/>
          </a:prstGeom>
        </p:spPr>
      </p:pic>
      <p:pic>
        <p:nvPicPr>
          <p:cNvPr id="9" name="Рисунок 8" descr="chipollino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03648" y="1916832"/>
            <a:ext cx="2808312" cy="4752528"/>
          </a:xfrm>
          <a:prstGeom prst="rect">
            <a:avLst/>
          </a:prstGeom>
        </p:spPr>
      </p:pic>
      <p:pic>
        <p:nvPicPr>
          <p:cNvPr id="22" name="Рисунок 21" descr="b2f02de9ec09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3779912" y="5318448"/>
            <a:ext cx="1869457" cy="153955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28596" y="260648"/>
            <a:ext cx="3351315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79769E-6 L -0.38577 -0.0936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43888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>Цели урока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endParaRPr lang="ru-RU" sz="6000" b="1" dirty="0" smtClean="0">
              <a:solidFill>
                <a:srgbClr val="FF0000"/>
              </a:solidFill>
            </a:endParaRP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28596" y="1142984"/>
            <a:ext cx="8001088" cy="132802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107763" dir="2700000" algn="ctr" rotWithShape="0">
              <a:srgbClr val="FFBF9F"/>
            </a:outerShdw>
          </a:effectLst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3600" b="1" dirty="0">
                <a:solidFill>
                  <a:srgbClr val="002060"/>
                </a:solidFill>
                <a:latin typeface="Arial" charset="0"/>
              </a:rPr>
              <a:t>1. Вспомнить </a:t>
            </a:r>
            <a:r>
              <a:rPr lang="ru-RU" sz="3600" b="1" dirty="0" smtClean="0">
                <a:solidFill>
                  <a:srgbClr val="002060"/>
                </a:solidFill>
                <a:latin typeface="Arial" charset="0"/>
              </a:rPr>
              <a:t>свойства </a:t>
            </a:r>
            <a:r>
              <a:rPr lang="ru-RU" sz="3600" b="1" dirty="0">
                <a:solidFill>
                  <a:srgbClr val="002060"/>
                </a:solidFill>
                <a:latin typeface="Arial" charset="0"/>
              </a:rPr>
              <a:t>сложения натуральных чисел</a:t>
            </a:r>
            <a:endParaRPr lang="ru-RU" sz="3600" b="1" dirty="0">
              <a:latin typeface="Arial" charset="0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357158" y="3643314"/>
            <a:ext cx="8001088" cy="194095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107763" dir="2700000" algn="ctr" rotWithShape="0">
              <a:srgbClr val="FFBF9F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ru-RU" sz="3600" b="1" dirty="0" smtClean="0">
                <a:solidFill>
                  <a:srgbClr val="000000"/>
                </a:solidFill>
                <a:latin typeface="Arial" charset="0"/>
              </a:rPr>
              <a:t>. Применить </a:t>
            </a:r>
            <a:r>
              <a:rPr lang="ru-RU" sz="3600" b="1" dirty="0">
                <a:solidFill>
                  <a:srgbClr val="000000"/>
                </a:solidFill>
                <a:latin typeface="Arial" charset="0"/>
              </a:rPr>
              <a:t>данные </a:t>
            </a:r>
            <a:r>
              <a:rPr lang="ru-RU" sz="3600" b="1" dirty="0" smtClean="0">
                <a:solidFill>
                  <a:srgbClr val="000000"/>
                </a:solidFill>
                <a:latin typeface="Arial" charset="0"/>
              </a:rPr>
              <a:t>свойства сложения </a:t>
            </a:r>
            <a:r>
              <a:rPr lang="ru-RU" sz="3600" b="1" dirty="0">
                <a:solidFill>
                  <a:srgbClr val="000000"/>
                </a:solidFill>
                <a:latin typeface="Arial" charset="0"/>
              </a:rPr>
              <a:t>к решению практических задач.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8168568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484784"/>
            <a:ext cx="648072" cy="504056"/>
          </a:xfrm>
          <a:prstGeom prst="rect">
            <a:avLst/>
          </a:prstGeom>
        </p:spPr>
      </p:pic>
      <p:pic>
        <p:nvPicPr>
          <p:cNvPr id="24" name="Рисунок 23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09251" y="4005064"/>
            <a:ext cx="1334749" cy="1080120"/>
          </a:xfrm>
          <a:prstGeom prst="rect">
            <a:avLst/>
          </a:prstGeom>
        </p:spPr>
      </p:pic>
      <p:pic>
        <p:nvPicPr>
          <p:cNvPr id="25" name="Рисунок 24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933056"/>
            <a:ext cx="1334749" cy="1080120"/>
          </a:xfrm>
          <a:prstGeom prst="rect">
            <a:avLst/>
          </a:prstGeom>
        </p:spPr>
      </p:pic>
      <p:pic>
        <p:nvPicPr>
          <p:cNvPr id="26" name="Рисунок 25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717032"/>
            <a:ext cx="1334749" cy="1080120"/>
          </a:xfrm>
          <a:prstGeom prst="rect">
            <a:avLst/>
          </a:prstGeom>
        </p:spPr>
      </p:pic>
      <p:pic>
        <p:nvPicPr>
          <p:cNvPr id="2" name="Рисунок 1" descr="274790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56376" y="1484784"/>
            <a:ext cx="936104" cy="3515885"/>
          </a:xfrm>
          <a:prstGeom prst="rect">
            <a:avLst/>
          </a:prstGeom>
        </p:spPr>
      </p:pic>
      <p:pic>
        <p:nvPicPr>
          <p:cNvPr id="6" name="Рисунок 5" descr="195370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4544" y="0"/>
            <a:ext cx="3384376" cy="3822795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5868144" y="2924944"/>
            <a:ext cx="2238236" cy="375438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211960" y="2132856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197+13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11960" y="836712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155+55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11960" y="1484784"/>
            <a:ext cx="3384376" cy="571504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8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165+35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11960" y="188640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  137+73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12" name="Рисунок 11" descr="Foto-1_article-ful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1196752"/>
            <a:ext cx="686968" cy="586587"/>
          </a:xfrm>
          <a:prstGeom prst="rect">
            <a:avLst/>
          </a:prstGeom>
        </p:spPr>
      </p:pic>
      <p:pic>
        <p:nvPicPr>
          <p:cNvPr id="17" name="Рисунок 16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827584" y="5038006"/>
            <a:ext cx="1704650" cy="1819994"/>
          </a:xfrm>
          <a:prstGeom prst="rect">
            <a:avLst/>
          </a:prstGeom>
        </p:spPr>
      </p:pic>
      <p:pic>
        <p:nvPicPr>
          <p:cNvPr id="20" name="Рисунок 19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0" y="5038006"/>
            <a:ext cx="1704650" cy="1819994"/>
          </a:xfrm>
          <a:prstGeom prst="rect">
            <a:avLst/>
          </a:prstGeom>
        </p:spPr>
      </p:pic>
      <p:pic>
        <p:nvPicPr>
          <p:cNvPr id="21" name="Рисунок 20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467544" y="5038006"/>
            <a:ext cx="1704650" cy="1819994"/>
          </a:xfrm>
          <a:prstGeom prst="rect">
            <a:avLst/>
          </a:prstGeom>
        </p:spPr>
      </p:pic>
      <p:pic>
        <p:nvPicPr>
          <p:cNvPr id="9" name="Рисунок 8" descr="chipollino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03648" y="1916832"/>
            <a:ext cx="2808312" cy="47525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42976" y="260648"/>
            <a:ext cx="2636935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pila0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79912" y="4941168"/>
            <a:ext cx="1619250" cy="1714500"/>
          </a:xfrm>
          <a:prstGeom prst="rect">
            <a:avLst/>
          </a:prstGeom>
        </p:spPr>
      </p:pic>
      <p:pic>
        <p:nvPicPr>
          <p:cNvPr id="22" name="Рисунок 21" descr="b2f02de9ec09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251520" y="4653136"/>
            <a:ext cx="1869457" cy="1539552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31 0.05341 L -0.41736 -0.1047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8168568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2132856"/>
            <a:ext cx="648072" cy="501853"/>
          </a:xfrm>
          <a:prstGeom prst="rect">
            <a:avLst/>
          </a:prstGeom>
        </p:spPr>
      </p:pic>
      <p:pic>
        <p:nvPicPr>
          <p:cNvPr id="25" name="Рисунок 24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09251" y="4005064"/>
            <a:ext cx="1334749" cy="1080120"/>
          </a:xfrm>
          <a:prstGeom prst="rect">
            <a:avLst/>
          </a:prstGeom>
        </p:spPr>
      </p:pic>
      <p:pic>
        <p:nvPicPr>
          <p:cNvPr id="26" name="Рисунок 25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933056"/>
            <a:ext cx="1334749" cy="1080120"/>
          </a:xfrm>
          <a:prstGeom prst="rect">
            <a:avLst/>
          </a:prstGeom>
        </p:spPr>
      </p:pic>
      <p:pic>
        <p:nvPicPr>
          <p:cNvPr id="27" name="Рисунок 26" descr="195369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717032"/>
            <a:ext cx="1334749" cy="1080120"/>
          </a:xfrm>
          <a:prstGeom prst="rect">
            <a:avLst/>
          </a:prstGeom>
        </p:spPr>
      </p:pic>
      <p:pic>
        <p:nvPicPr>
          <p:cNvPr id="2" name="Рисунок 1" descr="274790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56376" y="1484784"/>
            <a:ext cx="936104" cy="3515885"/>
          </a:xfrm>
          <a:prstGeom prst="rect">
            <a:avLst/>
          </a:prstGeom>
        </p:spPr>
      </p:pic>
      <p:pic>
        <p:nvPicPr>
          <p:cNvPr id="6" name="Рисунок 5" descr="1953709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4544" y="0"/>
            <a:ext cx="3384376" cy="3822795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5868144" y="2924944"/>
            <a:ext cx="2238236" cy="375438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214810" y="1571612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36+24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11960" y="836712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17+43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11960" y="2132856"/>
            <a:ext cx="3384376" cy="571504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8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  <a:ea typeface="+mj-ea"/>
                <a:cs typeface="+mj-cs"/>
              </a:rPr>
              <a:t>3</a:t>
            </a: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2+18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11960" y="188640"/>
            <a:ext cx="3384376" cy="57150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25+35</a:t>
            </a: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12" name="Рисунок 11" descr="Foto-1_article-ful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1196752"/>
            <a:ext cx="686968" cy="586587"/>
          </a:xfrm>
          <a:prstGeom prst="rect">
            <a:avLst/>
          </a:prstGeom>
        </p:spPr>
      </p:pic>
      <p:pic>
        <p:nvPicPr>
          <p:cNvPr id="17" name="Рисунок 16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827584" y="5038006"/>
            <a:ext cx="1704650" cy="1819994"/>
          </a:xfrm>
          <a:prstGeom prst="rect">
            <a:avLst/>
          </a:prstGeom>
        </p:spPr>
      </p:pic>
      <p:pic>
        <p:nvPicPr>
          <p:cNvPr id="20" name="Рисунок 19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0" y="5038006"/>
            <a:ext cx="1704650" cy="1819994"/>
          </a:xfrm>
          <a:prstGeom prst="rect">
            <a:avLst/>
          </a:prstGeom>
        </p:spPr>
      </p:pic>
      <p:pic>
        <p:nvPicPr>
          <p:cNvPr id="21" name="Рисунок 20" descr="Рисунок4.png"/>
          <p:cNvPicPr>
            <a:picLocks noChangeAspect="1"/>
          </p:cNvPicPr>
          <p:nvPr/>
        </p:nvPicPr>
        <p:blipFill>
          <a:blip r:embed="rId10" cstate="print"/>
          <a:srcRect r="3783"/>
          <a:stretch>
            <a:fillRect/>
          </a:stretch>
        </p:blipFill>
        <p:spPr>
          <a:xfrm>
            <a:off x="467544" y="5038006"/>
            <a:ext cx="1704650" cy="1819994"/>
          </a:xfrm>
          <a:prstGeom prst="rect">
            <a:avLst/>
          </a:prstGeom>
        </p:spPr>
      </p:pic>
      <p:pic>
        <p:nvPicPr>
          <p:cNvPr id="9" name="Рисунок 8" descr="chipollino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03648" y="1916832"/>
            <a:ext cx="2808312" cy="47525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071670" y="260648"/>
            <a:ext cx="1708241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pila0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4365104"/>
            <a:ext cx="1619250" cy="1714500"/>
          </a:xfrm>
          <a:prstGeom prst="rect">
            <a:avLst/>
          </a:prstGeom>
        </p:spPr>
      </p:pic>
      <p:pic>
        <p:nvPicPr>
          <p:cNvPr id="24" name="Рисунок 23" descr="9727050a757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030608">
            <a:off x="4040887" y="5184167"/>
            <a:ext cx="1431104" cy="1495874"/>
          </a:xfrm>
          <a:prstGeom prst="rect">
            <a:avLst/>
          </a:prstGeom>
        </p:spPr>
      </p:pic>
      <p:pic>
        <p:nvPicPr>
          <p:cNvPr id="22" name="Рисунок 21" descr="b2f02de9ec09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>
          <a:xfrm>
            <a:off x="251520" y="4653136"/>
            <a:ext cx="1869457" cy="1539552"/>
          </a:xfrm>
          <a:prstGeom prst="rect">
            <a:avLst/>
          </a:prstGeom>
        </p:spPr>
      </p:pic>
      <p:pic>
        <p:nvPicPr>
          <p:cNvPr id="28" name="Рисунок 27" descr="35a68baf1f0a.pn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>
          <a:xfrm>
            <a:off x="8475077" y="6357958"/>
            <a:ext cx="668923" cy="500042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5723E-6 L -0.40608 -0.1128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" y="-5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195369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09251" y="4005064"/>
            <a:ext cx="1334749" cy="1080120"/>
          </a:xfrm>
          <a:prstGeom prst="rect">
            <a:avLst/>
          </a:prstGeom>
        </p:spPr>
      </p:pic>
      <p:pic>
        <p:nvPicPr>
          <p:cNvPr id="22" name="Рисунок 21" descr="195369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1334749" cy="1080120"/>
          </a:xfrm>
          <a:prstGeom prst="rect">
            <a:avLst/>
          </a:prstGeom>
        </p:spPr>
      </p:pic>
      <p:pic>
        <p:nvPicPr>
          <p:cNvPr id="23" name="Рисунок 22" descr="195369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717032"/>
            <a:ext cx="1334749" cy="1080120"/>
          </a:xfrm>
          <a:prstGeom prst="rect">
            <a:avLst/>
          </a:prstGeom>
        </p:spPr>
      </p:pic>
      <p:pic>
        <p:nvPicPr>
          <p:cNvPr id="2" name="Рисунок 1" descr="27479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352" y="1484784"/>
            <a:ext cx="936104" cy="3515885"/>
          </a:xfrm>
          <a:prstGeom prst="rect">
            <a:avLst/>
          </a:prstGeom>
        </p:spPr>
      </p:pic>
      <p:pic>
        <p:nvPicPr>
          <p:cNvPr id="6" name="Рисунок 5" descr="19537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0"/>
            <a:ext cx="3384376" cy="3822795"/>
          </a:xfrm>
          <a:prstGeom prst="rect">
            <a:avLst/>
          </a:prstGeom>
        </p:spPr>
      </p:pic>
      <p:pic>
        <p:nvPicPr>
          <p:cNvPr id="15" name="Рисунок 14" descr="336813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-1" y="2810446"/>
            <a:ext cx="5580113" cy="4140445"/>
          </a:xfrm>
          <a:prstGeom prst="rect">
            <a:avLst/>
          </a:prstGeom>
        </p:spPr>
      </p:pic>
      <p:pic>
        <p:nvPicPr>
          <p:cNvPr id="16" name="Рисунок 15" descr="0_5075c_71780bc6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1652850"/>
            <a:ext cx="3312368" cy="5205150"/>
          </a:xfrm>
          <a:prstGeom prst="rect">
            <a:avLst/>
          </a:prstGeom>
        </p:spPr>
      </p:pic>
      <p:pic>
        <p:nvPicPr>
          <p:cNvPr id="18" name="Рисунок 17" descr="Foto-1_article-ful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196752"/>
            <a:ext cx="686968" cy="586587"/>
          </a:xfrm>
          <a:prstGeom prst="rect">
            <a:avLst/>
          </a:prstGeom>
        </p:spPr>
      </p:pic>
      <p:pic>
        <p:nvPicPr>
          <p:cNvPr id="11" name="Рисунок 10" descr="35a68baf1f0a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475077" y="6357958"/>
            <a:ext cx="668923" cy="500042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Путешествие в страну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«Натуральные числа»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начнётся, если вы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откроите сундук,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 чтобы его открыть нужен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0000"/>
                </a:solidFill>
              </a:rPr>
              <a:t> числовой код, для этого необходимо выполнить задание.</a:t>
            </a:r>
          </a:p>
        </p:txBody>
      </p:sp>
      <p:pic>
        <p:nvPicPr>
          <p:cNvPr id="4" name="Picture 6" descr="1225269379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000108"/>
            <a:ext cx="2952750" cy="29527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928802"/>
            <a:ext cx="8001000" cy="504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00"/>
                </a:solidFill>
              </a:rPr>
              <a:t>Найдите правило нахождения числа, стоящего в средней клетке</a:t>
            </a:r>
            <a:endParaRPr lang="ru-RU" b="1" dirty="0">
              <a:solidFill>
                <a:srgbClr val="0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1" y="2571744"/>
          <a:ext cx="5572164" cy="282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1857388"/>
                <a:gridCol w="1857388"/>
              </a:tblGrid>
              <a:tr h="1414448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0000"/>
                          </a:solidFill>
                        </a:rPr>
                        <a:t>19</a:t>
                      </a:r>
                      <a:endParaRPr lang="ru-RU" sz="6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0000"/>
                          </a:solidFill>
                        </a:rPr>
                        <a:t>18</a:t>
                      </a:r>
                      <a:endParaRPr lang="ru-RU" sz="6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0000"/>
                          </a:solidFill>
                        </a:rPr>
                        <a:t>37</a:t>
                      </a:r>
                      <a:endParaRPr lang="ru-RU" sz="6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414448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000000"/>
                          </a:solidFill>
                        </a:rPr>
                        <a:t>17</a:t>
                      </a:r>
                      <a:endParaRPr lang="ru-RU" sz="6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60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000000"/>
                          </a:solidFill>
                        </a:rPr>
                        <a:t>46</a:t>
                      </a:r>
                      <a:endParaRPr lang="ru-RU" sz="6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620713"/>
            <a:ext cx="8001000" cy="5505450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3600" dirty="0" smtClean="0">
                <a:solidFill>
                  <a:srgbClr val="000000"/>
                </a:solidFill>
              </a:rPr>
              <a:t>Найденное число  и есть необходимая комбинация чисел</a:t>
            </a:r>
          </a:p>
          <a:p>
            <a:pPr algn="ctr">
              <a:buFont typeface="Arial" charset="0"/>
              <a:buNone/>
              <a:defRPr/>
            </a:pPr>
            <a:r>
              <a:rPr lang="en-US" sz="5400" b="1" dirty="0" smtClean="0">
                <a:solidFill>
                  <a:srgbClr val="C00000"/>
                </a:solidFill>
              </a:rPr>
              <a:t>2</a:t>
            </a:r>
            <a:r>
              <a:rPr lang="ru-RU" sz="5400" b="1" dirty="0" smtClean="0">
                <a:solidFill>
                  <a:srgbClr val="C00000"/>
                </a:solidFill>
              </a:rPr>
              <a:t>9</a:t>
            </a:r>
            <a:endParaRPr lang="en-US" sz="5400" b="1" dirty="0" smtClean="0">
              <a:solidFill>
                <a:srgbClr val="C00000"/>
              </a:solidFill>
            </a:endParaRPr>
          </a:p>
          <a:p>
            <a:pPr algn="ctr">
              <a:buFont typeface="Arial" charset="0"/>
              <a:buNone/>
              <a:defRPr/>
            </a:pPr>
            <a:endParaRPr lang="ru-RU" sz="4800" dirty="0" smtClean="0">
              <a:solidFill>
                <a:srgbClr val="000000"/>
              </a:solidFill>
            </a:endParaRPr>
          </a:p>
          <a:p>
            <a:pPr marL="914400" indent="-914400" algn="ctr">
              <a:buFont typeface="Arial" charset="0"/>
              <a:buAutoNum type="arabicPlain" startAt="2"/>
              <a:defRPr/>
            </a:pPr>
            <a:endParaRPr lang="ru-RU" sz="4800" dirty="0" smtClean="0">
              <a:solidFill>
                <a:srgbClr val="000000"/>
              </a:solidFill>
            </a:endParaRPr>
          </a:p>
          <a:p>
            <a:pPr marL="914400" indent="-914400" algn="ctr">
              <a:buFont typeface="Arial" charset="0"/>
              <a:buNone/>
              <a:defRPr/>
            </a:pPr>
            <a:r>
              <a:rPr lang="ru-RU" sz="4800" dirty="0" smtClean="0">
                <a:solidFill>
                  <a:srgbClr val="000000"/>
                </a:solidFill>
              </a:rPr>
              <a:t>Мы его открыли!</a:t>
            </a:r>
            <a:r>
              <a:rPr lang="ru-RU" sz="4800" dirty="0" smtClean="0"/>
              <a:t> </a:t>
            </a:r>
          </a:p>
          <a:p>
            <a:pPr marL="914400" indent="-914400" algn="ctr">
              <a:buFont typeface="Arial" charset="0"/>
              <a:buNone/>
              <a:defRPr/>
            </a:pPr>
            <a:endParaRPr lang="ru-RU" sz="4800" dirty="0"/>
          </a:p>
        </p:txBody>
      </p:sp>
      <p:pic>
        <p:nvPicPr>
          <p:cNvPr id="15363" name="Рисунок 4" descr="MP90030959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286124"/>
            <a:ext cx="2160588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olarwind.sobor.net/res/announcements/medium/20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7188"/>
            <a:ext cx="32893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29063" y="500063"/>
            <a:ext cx="4857750" cy="105727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1)Какое число надо прибавить к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 натуральному,  чтобы получить 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следующее за ним?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63" y="1785938"/>
            <a:ext cx="485775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2) Как называются компоненты сложения?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3000375"/>
            <a:ext cx="400050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3) Сформулируйте переместительное свойство сложения.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2928938"/>
            <a:ext cx="400050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4) Сформулируйте сочетательное свойство сложения.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3" y="4286250"/>
            <a:ext cx="400050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5) Как найти неизвестное слагаемое?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3438" y="4357688"/>
            <a:ext cx="400050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6) Чему равна сумма нуля и числа?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5429264"/>
            <a:ext cx="4000500" cy="85725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7) </a:t>
            </a:r>
            <a:r>
              <a:rPr lang="ru-RU" b="1" dirty="0" smtClean="0">
                <a:solidFill>
                  <a:srgbClr val="000000"/>
                </a:solidFill>
              </a:rPr>
              <a:t>Для чего нужны законы сложения?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4"/>
          <p:cNvSpPr>
            <a:spLocks noChangeArrowheads="1" noChangeShapeType="1"/>
          </p:cNvSpPr>
          <p:nvPr/>
        </p:nvSpPr>
        <p:spPr bwMode="auto">
          <a:xfrm>
            <a:off x="3995738" y="765175"/>
            <a:ext cx="42481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Задача.</a:t>
            </a:r>
            <a:endParaRPr lang="ru-RU" sz="28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71612"/>
            <a:ext cx="8893175" cy="4076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b="1" i="1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        </a:t>
            </a: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Дорога  состоит  из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трёх  участков.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Первый  участок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имеет  длину  45 км,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                                               второй – в 2 раза  длиннее   первого, третий  длиннее второго  на  13 км.  Найдите  длину  дороги.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b="1" i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b="1" i="1" dirty="0" smtClean="0">
              <a:solidFill>
                <a:srgbClr val="CC0000"/>
              </a:solidFill>
              <a:latin typeface="Georgia" pitchFamily="18" charset="0"/>
            </a:endParaRPr>
          </a:p>
        </p:txBody>
      </p:sp>
      <p:pic>
        <p:nvPicPr>
          <p:cNvPr id="38921" name="Picture 9" descr="LANDS0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1472" y="214290"/>
            <a:ext cx="2928958" cy="3270714"/>
          </a:xfr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247918" y="5104191"/>
            <a:ext cx="9354052" cy="132520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 algn="ctr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-285784" y="5715016"/>
            <a:ext cx="9429784" cy="45719"/>
          </a:xfrm>
          <a:prstGeom prst="line">
            <a:avLst/>
          </a:prstGeom>
          <a:noFill/>
          <a:ln w="76200">
            <a:solidFill>
              <a:schemeClr val="bg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" name="Picture 16" descr="aluno0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636"/>
            <a:ext cx="877888" cy="151288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7007 L 0.8849 0.044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72"/>
          <p:cNvSpPr txBox="1">
            <a:spLocks noChangeArrowheads="1"/>
          </p:cNvSpPr>
          <p:nvPr/>
        </p:nvSpPr>
        <p:spPr bwMode="auto">
          <a:xfrm>
            <a:off x="0" y="500042"/>
            <a:ext cx="8929718" cy="107721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участок </a:t>
            </a:r>
          </a:p>
          <a:p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дороги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45 км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Text Box 373"/>
          <p:cNvSpPr txBox="1">
            <a:spLocks noChangeArrowheads="1"/>
          </p:cNvSpPr>
          <p:nvPr/>
        </p:nvSpPr>
        <p:spPr bwMode="auto">
          <a:xfrm>
            <a:off x="0" y="1928802"/>
            <a:ext cx="6786578" cy="120032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участок </a:t>
            </a:r>
          </a:p>
          <a:p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дороги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? В 2 р.длиннее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6572264" y="857232"/>
            <a:ext cx="762000" cy="1831980"/>
          </a:xfrm>
          <a:custGeom>
            <a:avLst/>
            <a:gdLst/>
            <a:ahLst/>
            <a:cxnLst>
              <a:cxn ang="0">
                <a:pos x="144" y="704"/>
              </a:cxn>
              <a:cxn ang="0">
                <a:pos x="480" y="704"/>
              </a:cxn>
              <a:cxn ang="0">
                <a:pos x="480" y="0"/>
              </a:cxn>
              <a:cxn ang="0">
                <a:pos x="0" y="0"/>
              </a:cxn>
            </a:cxnLst>
            <a:rect l="0" t="0" r="r" b="b"/>
            <a:pathLst>
              <a:path w="480" h="704">
                <a:moveTo>
                  <a:pt x="144" y="704"/>
                </a:moveTo>
                <a:lnTo>
                  <a:pt x="480" y="704"/>
                </a:lnTo>
                <a:lnTo>
                  <a:pt x="480" y="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Text Box 371"/>
          <p:cNvSpPr txBox="1">
            <a:spLocks noChangeArrowheads="1"/>
          </p:cNvSpPr>
          <p:nvPr/>
        </p:nvSpPr>
        <p:spPr bwMode="auto">
          <a:xfrm>
            <a:off x="0" y="3429000"/>
            <a:ext cx="8001024" cy="175432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III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участок</a:t>
            </a:r>
          </a:p>
          <a:p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дороги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? На 13 км длиннее </a:t>
            </a:r>
          </a:p>
          <a:p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500958" y="2714620"/>
            <a:ext cx="762000" cy="1617666"/>
          </a:xfrm>
          <a:custGeom>
            <a:avLst/>
            <a:gdLst/>
            <a:ahLst/>
            <a:cxnLst>
              <a:cxn ang="0">
                <a:pos x="144" y="704"/>
              </a:cxn>
              <a:cxn ang="0">
                <a:pos x="480" y="704"/>
              </a:cxn>
              <a:cxn ang="0">
                <a:pos x="480" y="0"/>
              </a:cxn>
              <a:cxn ang="0">
                <a:pos x="0" y="0"/>
              </a:cxn>
            </a:cxnLst>
            <a:rect l="0" t="0" r="r" b="b"/>
            <a:pathLst>
              <a:path w="480" h="704">
                <a:moveTo>
                  <a:pt x="144" y="704"/>
                </a:moveTo>
                <a:lnTo>
                  <a:pt x="480" y="704"/>
                </a:lnTo>
                <a:lnTo>
                  <a:pt x="480" y="0"/>
                </a:lnTo>
                <a:lnTo>
                  <a:pt x="0" y="0"/>
                </a:ln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25"/>
          <p:cNvSpPr>
            <a:spLocks/>
          </p:cNvSpPr>
          <p:nvPr/>
        </p:nvSpPr>
        <p:spPr bwMode="auto">
          <a:xfrm>
            <a:off x="8143900" y="285728"/>
            <a:ext cx="482600" cy="4714908"/>
          </a:xfrm>
          <a:prstGeom prst="rightBrace">
            <a:avLst>
              <a:gd name="adj1" fmla="val 75877"/>
              <a:gd name="adj2" fmla="val 50000"/>
            </a:avLst>
          </a:prstGeom>
          <a:noFill/>
          <a:ln w="9207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9600" b="1" dirty="0"/>
          </a:p>
        </p:txBody>
      </p:sp>
      <p:sp>
        <p:nvSpPr>
          <p:cNvPr id="13" name="Rectangle 451"/>
          <p:cNvSpPr>
            <a:spLocks noChangeArrowheads="1"/>
          </p:cNvSpPr>
          <p:nvPr/>
        </p:nvSpPr>
        <p:spPr bwMode="auto">
          <a:xfrm>
            <a:off x="8616950" y="2786058"/>
            <a:ext cx="527050" cy="91473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14" name="Rectangle 4" descr="Песок"/>
          <p:cNvSpPr>
            <a:spLocks noChangeArrowheads="1"/>
          </p:cNvSpPr>
          <p:nvPr/>
        </p:nvSpPr>
        <p:spPr bwMode="auto">
          <a:xfrm>
            <a:off x="-428660" y="5500702"/>
            <a:ext cx="9812338" cy="644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9600" b="1"/>
          </a:p>
        </p:txBody>
      </p:sp>
      <p:grpSp>
        <p:nvGrpSpPr>
          <p:cNvPr id="19" name="Group 9"/>
          <p:cNvGrpSpPr>
            <a:grpSpLocks/>
          </p:cNvGrpSpPr>
          <p:nvPr/>
        </p:nvGrpSpPr>
        <p:grpSpPr bwMode="auto">
          <a:xfrm>
            <a:off x="2919413" y="4881563"/>
            <a:ext cx="342900" cy="184150"/>
            <a:chOff x="2199" y="3091"/>
            <a:chExt cx="432" cy="140"/>
          </a:xfrm>
        </p:grpSpPr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5637213" y="4906963"/>
            <a:ext cx="685800" cy="222250"/>
            <a:chOff x="2199" y="3091"/>
            <a:chExt cx="432" cy="140"/>
          </a:xfrm>
        </p:grpSpPr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 rot="10627022">
            <a:off x="981075" y="5419725"/>
            <a:ext cx="685800" cy="222250"/>
            <a:chOff x="2199" y="3091"/>
            <a:chExt cx="432" cy="140"/>
          </a:xfrm>
        </p:grpSpPr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18"/>
          <p:cNvGrpSpPr>
            <a:grpSpLocks/>
          </p:cNvGrpSpPr>
          <p:nvPr/>
        </p:nvGrpSpPr>
        <p:grpSpPr bwMode="auto">
          <a:xfrm>
            <a:off x="4049713" y="4678363"/>
            <a:ext cx="165100" cy="82550"/>
            <a:chOff x="2199" y="3091"/>
            <a:chExt cx="432" cy="140"/>
          </a:xfrm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" name="Group 21"/>
          <p:cNvGrpSpPr>
            <a:grpSpLocks/>
          </p:cNvGrpSpPr>
          <p:nvPr/>
        </p:nvGrpSpPr>
        <p:grpSpPr bwMode="auto">
          <a:xfrm>
            <a:off x="4430713" y="4805363"/>
            <a:ext cx="165100" cy="82550"/>
            <a:chOff x="2199" y="3091"/>
            <a:chExt cx="432" cy="140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" name="Group 24"/>
          <p:cNvGrpSpPr>
            <a:grpSpLocks/>
          </p:cNvGrpSpPr>
          <p:nvPr/>
        </p:nvGrpSpPr>
        <p:grpSpPr bwMode="auto">
          <a:xfrm>
            <a:off x="4735513" y="4640263"/>
            <a:ext cx="165100" cy="82550"/>
            <a:chOff x="2199" y="3091"/>
            <a:chExt cx="432" cy="140"/>
          </a:xfrm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Group 27"/>
          <p:cNvGrpSpPr>
            <a:grpSpLocks/>
          </p:cNvGrpSpPr>
          <p:nvPr/>
        </p:nvGrpSpPr>
        <p:grpSpPr bwMode="auto">
          <a:xfrm>
            <a:off x="6284913" y="4424363"/>
            <a:ext cx="165100" cy="82550"/>
            <a:chOff x="2199" y="3091"/>
            <a:chExt cx="432" cy="140"/>
          </a:xfrm>
        </p:grpSpPr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Group 30"/>
          <p:cNvGrpSpPr>
            <a:grpSpLocks/>
          </p:cNvGrpSpPr>
          <p:nvPr/>
        </p:nvGrpSpPr>
        <p:grpSpPr bwMode="auto">
          <a:xfrm>
            <a:off x="7288213" y="4614863"/>
            <a:ext cx="165100" cy="82550"/>
            <a:chOff x="2199" y="3091"/>
            <a:chExt cx="432" cy="140"/>
          </a:xfrm>
        </p:grpSpPr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0" name="Group 63"/>
          <p:cNvGrpSpPr>
            <a:grpSpLocks/>
          </p:cNvGrpSpPr>
          <p:nvPr/>
        </p:nvGrpSpPr>
        <p:grpSpPr bwMode="auto">
          <a:xfrm>
            <a:off x="8215313" y="4691063"/>
            <a:ext cx="165100" cy="82550"/>
            <a:chOff x="2199" y="3091"/>
            <a:chExt cx="432" cy="140"/>
          </a:xfrm>
        </p:grpSpPr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" name="Group 66"/>
          <p:cNvGrpSpPr>
            <a:grpSpLocks/>
          </p:cNvGrpSpPr>
          <p:nvPr/>
        </p:nvGrpSpPr>
        <p:grpSpPr bwMode="auto">
          <a:xfrm>
            <a:off x="8532813" y="4691063"/>
            <a:ext cx="165100" cy="82550"/>
            <a:chOff x="2199" y="3091"/>
            <a:chExt cx="432" cy="140"/>
          </a:xfrm>
        </p:grpSpPr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0" name="Group 93"/>
          <p:cNvGrpSpPr>
            <a:grpSpLocks/>
          </p:cNvGrpSpPr>
          <p:nvPr/>
        </p:nvGrpSpPr>
        <p:grpSpPr bwMode="auto">
          <a:xfrm>
            <a:off x="3567113" y="5414963"/>
            <a:ext cx="165100" cy="82550"/>
            <a:chOff x="2199" y="3091"/>
            <a:chExt cx="432" cy="140"/>
          </a:xfrm>
        </p:grpSpPr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3" name="Group 96"/>
          <p:cNvGrpSpPr>
            <a:grpSpLocks/>
          </p:cNvGrpSpPr>
          <p:nvPr/>
        </p:nvGrpSpPr>
        <p:grpSpPr bwMode="auto">
          <a:xfrm>
            <a:off x="3338513" y="5465763"/>
            <a:ext cx="165100" cy="82550"/>
            <a:chOff x="2199" y="3091"/>
            <a:chExt cx="432" cy="140"/>
          </a:xfrm>
        </p:grpSpPr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" name="Group 99"/>
          <p:cNvGrpSpPr>
            <a:grpSpLocks/>
          </p:cNvGrpSpPr>
          <p:nvPr/>
        </p:nvGrpSpPr>
        <p:grpSpPr bwMode="auto">
          <a:xfrm>
            <a:off x="3173413" y="5491163"/>
            <a:ext cx="165100" cy="82550"/>
            <a:chOff x="2199" y="3091"/>
            <a:chExt cx="432" cy="140"/>
          </a:xfrm>
        </p:grpSpPr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9" name="Group 102"/>
          <p:cNvGrpSpPr>
            <a:grpSpLocks/>
          </p:cNvGrpSpPr>
          <p:nvPr/>
        </p:nvGrpSpPr>
        <p:grpSpPr bwMode="auto">
          <a:xfrm>
            <a:off x="3173413" y="5389563"/>
            <a:ext cx="165100" cy="82550"/>
            <a:chOff x="2199" y="3091"/>
            <a:chExt cx="432" cy="140"/>
          </a:xfrm>
        </p:grpSpPr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2" name="Group 105"/>
          <p:cNvGrpSpPr>
            <a:grpSpLocks/>
          </p:cNvGrpSpPr>
          <p:nvPr/>
        </p:nvGrpSpPr>
        <p:grpSpPr bwMode="auto">
          <a:xfrm>
            <a:off x="3249613" y="5326063"/>
            <a:ext cx="165100" cy="82550"/>
            <a:chOff x="2199" y="3091"/>
            <a:chExt cx="432" cy="140"/>
          </a:xfrm>
        </p:grpSpPr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5" name="Group 108"/>
          <p:cNvGrpSpPr>
            <a:grpSpLocks/>
          </p:cNvGrpSpPr>
          <p:nvPr/>
        </p:nvGrpSpPr>
        <p:grpSpPr bwMode="auto">
          <a:xfrm>
            <a:off x="3313113" y="5300663"/>
            <a:ext cx="165100" cy="82550"/>
            <a:chOff x="2199" y="3091"/>
            <a:chExt cx="432" cy="140"/>
          </a:xfrm>
        </p:grpSpPr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8" name="Group 111"/>
          <p:cNvGrpSpPr>
            <a:grpSpLocks/>
          </p:cNvGrpSpPr>
          <p:nvPr/>
        </p:nvGrpSpPr>
        <p:grpSpPr bwMode="auto">
          <a:xfrm>
            <a:off x="3389313" y="5262563"/>
            <a:ext cx="165100" cy="82550"/>
            <a:chOff x="2199" y="3091"/>
            <a:chExt cx="432" cy="140"/>
          </a:xfrm>
        </p:grpSpPr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1" name="Group 114"/>
          <p:cNvGrpSpPr>
            <a:grpSpLocks/>
          </p:cNvGrpSpPr>
          <p:nvPr/>
        </p:nvGrpSpPr>
        <p:grpSpPr bwMode="auto">
          <a:xfrm>
            <a:off x="3592513" y="5186363"/>
            <a:ext cx="165100" cy="82550"/>
            <a:chOff x="2199" y="3091"/>
            <a:chExt cx="432" cy="140"/>
          </a:xfrm>
        </p:grpSpPr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117"/>
          <p:cNvGrpSpPr>
            <a:grpSpLocks/>
          </p:cNvGrpSpPr>
          <p:nvPr/>
        </p:nvGrpSpPr>
        <p:grpSpPr bwMode="auto">
          <a:xfrm>
            <a:off x="2995613" y="5427663"/>
            <a:ext cx="165100" cy="82550"/>
            <a:chOff x="2199" y="3091"/>
            <a:chExt cx="432" cy="140"/>
          </a:xfrm>
        </p:grpSpPr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7" name="Group 120"/>
          <p:cNvGrpSpPr>
            <a:grpSpLocks/>
          </p:cNvGrpSpPr>
          <p:nvPr/>
        </p:nvGrpSpPr>
        <p:grpSpPr bwMode="auto">
          <a:xfrm>
            <a:off x="2767013" y="5478463"/>
            <a:ext cx="165100" cy="82550"/>
            <a:chOff x="2199" y="3091"/>
            <a:chExt cx="432" cy="140"/>
          </a:xfrm>
        </p:grpSpPr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0" name="Group 123"/>
          <p:cNvGrpSpPr>
            <a:grpSpLocks/>
          </p:cNvGrpSpPr>
          <p:nvPr/>
        </p:nvGrpSpPr>
        <p:grpSpPr bwMode="auto">
          <a:xfrm>
            <a:off x="2601913" y="5503863"/>
            <a:ext cx="165100" cy="82550"/>
            <a:chOff x="2199" y="3091"/>
            <a:chExt cx="432" cy="140"/>
          </a:xfrm>
        </p:grpSpPr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" name="Group 126"/>
          <p:cNvGrpSpPr>
            <a:grpSpLocks/>
          </p:cNvGrpSpPr>
          <p:nvPr/>
        </p:nvGrpSpPr>
        <p:grpSpPr bwMode="auto">
          <a:xfrm>
            <a:off x="2601913" y="5402263"/>
            <a:ext cx="165100" cy="82550"/>
            <a:chOff x="2199" y="3091"/>
            <a:chExt cx="432" cy="140"/>
          </a:xfrm>
        </p:grpSpPr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6" name="Group 129"/>
          <p:cNvGrpSpPr>
            <a:grpSpLocks/>
          </p:cNvGrpSpPr>
          <p:nvPr/>
        </p:nvGrpSpPr>
        <p:grpSpPr bwMode="auto">
          <a:xfrm>
            <a:off x="2678113" y="5338763"/>
            <a:ext cx="165100" cy="82550"/>
            <a:chOff x="2199" y="3091"/>
            <a:chExt cx="432" cy="140"/>
          </a:xfrm>
        </p:grpSpPr>
        <p:sp>
          <p:nvSpPr>
            <p:cNvPr id="137" name="Freeform 13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9" name="Group 132"/>
          <p:cNvGrpSpPr>
            <a:grpSpLocks/>
          </p:cNvGrpSpPr>
          <p:nvPr/>
        </p:nvGrpSpPr>
        <p:grpSpPr bwMode="auto">
          <a:xfrm>
            <a:off x="2741613" y="5313363"/>
            <a:ext cx="165100" cy="82550"/>
            <a:chOff x="2199" y="3091"/>
            <a:chExt cx="432" cy="140"/>
          </a:xfrm>
        </p:grpSpPr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2" name="Group 135"/>
          <p:cNvGrpSpPr>
            <a:grpSpLocks/>
          </p:cNvGrpSpPr>
          <p:nvPr/>
        </p:nvGrpSpPr>
        <p:grpSpPr bwMode="auto">
          <a:xfrm>
            <a:off x="2817813" y="5275263"/>
            <a:ext cx="165100" cy="82550"/>
            <a:chOff x="2199" y="3091"/>
            <a:chExt cx="432" cy="140"/>
          </a:xfrm>
        </p:grpSpPr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5" name="Group 138"/>
          <p:cNvGrpSpPr>
            <a:grpSpLocks/>
          </p:cNvGrpSpPr>
          <p:nvPr/>
        </p:nvGrpSpPr>
        <p:grpSpPr bwMode="auto">
          <a:xfrm>
            <a:off x="3021013" y="5199063"/>
            <a:ext cx="165100" cy="82550"/>
            <a:chOff x="2199" y="3091"/>
            <a:chExt cx="432" cy="140"/>
          </a:xfrm>
        </p:grpSpPr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8" name="Group 141"/>
          <p:cNvGrpSpPr>
            <a:grpSpLocks/>
          </p:cNvGrpSpPr>
          <p:nvPr/>
        </p:nvGrpSpPr>
        <p:grpSpPr bwMode="auto">
          <a:xfrm>
            <a:off x="2284413" y="5618163"/>
            <a:ext cx="165100" cy="82550"/>
            <a:chOff x="2199" y="3091"/>
            <a:chExt cx="432" cy="140"/>
          </a:xfrm>
        </p:grpSpPr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1" name="Group 144"/>
          <p:cNvGrpSpPr>
            <a:grpSpLocks/>
          </p:cNvGrpSpPr>
          <p:nvPr/>
        </p:nvGrpSpPr>
        <p:grpSpPr bwMode="auto">
          <a:xfrm>
            <a:off x="2055813" y="5668963"/>
            <a:ext cx="165100" cy="82550"/>
            <a:chOff x="2199" y="3091"/>
            <a:chExt cx="432" cy="140"/>
          </a:xfrm>
        </p:grpSpPr>
        <p:sp>
          <p:nvSpPr>
            <p:cNvPr id="152" name="Freeform 14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14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4" name="Group 147"/>
          <p:cNvGrpSpPr>
            <a:grpSpLocks/>
          </p:cNvGrpSpPr>
          <p:nvPr/>
        </p:nvGrpSpPr>
        <p:grpSpPr bwMode="auto">
          <a:xfrm>
            <a:off x="1890713" y="5694363"/>
            <a:ext cx="165100" cy="82550"/>
            <a:chOff x="2199" y="3091"/>
            <a:chExt cx="432" cy="140"/>
          </a:xfrm>
        </p:grpSpPr>
        <p:sp>
          <p:nvSpPr>
            <p:cNvPr id="155" name="Freeform 14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7" name="Group 150"/>
          <p:cNvGrpSpPr>
            <a:grpSpLocks/>
          </p:cNvGrpSpPr>
          <p:nvPr/>
        </p:nvGrpSpPr>
        <p:grpSpPr bwMode="auto">
          <a:xfrm>
            <a:off x="1890713" y="5592763"/>
            <a:ext cx="165100" cy="82550"/>
            <a:chOff x="2199" y="3091"/>
            <a:chExt cx="432" cy="140"/>
          </a:xfrm>
        </p:grpSpPr>
        <p:sp>
          <p:nvSpPr>
            <p:cNvPr id="158" name="Freeform 15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15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0" name="Group 153"/>
          <p:cNvGrpSpPr>
            <a:grpSpLocks/>
          </p:cNvGrpSpPr>
          <p:nvPr/>
        </p:nvGrpSpPr>
        <p:grpSpPr bwMode="auto">
          <a:xfrm>
            <a:off x="1966913" y="5529263"/>
            <a:ext cx="165100" cy="82550"/>
            <a:chOff x="2199" y="3091"/>
            <a:chExt cx="432" cy="140"/>
          </a:xfrm>
        </p:grpSpPr>
        <p:sp>
          <p:nvSpPr>
            <p:cNvPr id="161" name="Freeform 15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3" name="Group 156"/>
          <p:cNvGrpSpPr>
            <a:grpSpLocks/>
          </p:cNvGrpSpPr>
          <p:nvPr/>
        </p:nvGrpSpPr>
        <p:grpSpPr bwMode="auto">
          <a:xfrm>
            <a:off x="2030413" y="5503863"/>
            <a:ext cx="165100" cy="82550"/>
            <a:chOff x="2199" y="3091"/>
            <a:chExt cx="432" cy="140"/>
          </a:xfrm>
        </p:grpSpPr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15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6" name="Group 159"/>
          <p:cNvGrpSpPr>
            <a:grpSpLocks/>
          </p:cNvGrpSpPr>
          <p:nvPr/>
        </p:nvGrpSpPr>
        <p:grpSpPr bwMode="auto">
          <a:xfrm>
            <a:off x="2106613" y="5465763"/>
            <a:ext cx="165100" cy="82550"/>
            <a:chOff x="2199" y="3091"/>
            <a:chExt cx="432" cy="140"/>
          </a:xfrm>
        </p:grpSpPr>
        <p:sp>
          <p:nvSpPr>
            <p:cNvPr id="167" name="Freeform 16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9" name="Group 162"/>
          <p:cNvGrpSpPr>
            <a:grpSpLocks/>
          </p:cNvGrpSpPr>
          <p:nvPr/>
        </p:nvGrpSpPr>
        <p:grpSpPr bwMode="auto">
          <a:xfrm>
            <a:off x="2309813" y="5389563"/>
            <a:ext cx="165100" cy="82550"/>
            <a:chOff x="2199" y="3091"/>
            <a:chExt cx="432" cy="140"/>
          </a:xfrm>
        </p:grpSpPr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2" name="Group 165"/>
          <p:cNvGrpSpPr>
            <a:grpSpLocks/>
          </p:cNvGrpSpPr>
          <p:nvPr/>
        </p:nvGrpSpPr>
        <p:grpSpPr bwMode="auto">
          <a:xfrm>
            <a:off x="557213" y="4906963"/>
            <a:ext cx="165100" cy="82550"/>
            <a:chOff x="2199" y="3091"/>
            <a:chExt cx="432" cy="140"/>
          </a:xfrm>
        </p:grpSpPr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5" name="Group 168"/>
          <p:cNvGrpSpPr>
            <a:grpSpLocks/>
          </p:cNvGrpSpPr>
          <p:nvPr/>
        </p:nvGrpSpPr>
        <p:grpSpPr bwMode="auto">
          <a:xfrm>
            <a:off x="328613" y="4957763"/>
            <a:ext cx="165100" cy="82550"/>
            <a:chOff x="2199" y="3091"/>
            <a:chExt cx="432" cy="140"/>
          </a:xfrm>
        </p:grpSpPr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8" name="Group 171"/>
          <p:cNvGrpSpPr>
            <a:grpSpLocks/>
          </p:cNvGrpSpPr>
          <p:nvPr/>
        </p:nvGrpSpPr>
        <p:grpSpPr bwMode="auto">
          <a:xfrm>
            <a:off x="163513" y="4983163"/>
            <a:ext cx="165100" cy="82550"/>
            <a:chOff x="2199" y="3091"/>
            <a:chExt cx="432" cy="140"/>
          </a:xfrm>
        </p:grpSpPr>
        <p:sp>
          <p:nvSpPr>
            <p:cNvPr id="179" name="Freeform 17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17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1" name="Group 174"/>
          <p:cNvGrpSpPr>
            <a:grpSpLocks/>
          </p:cNvGrpSpPr>
          <p:nvPr/>
        </p:nvGrpSpPr>
        <p:grpSpPr bwMode="auto">
          <a:xfrm>
            <a:off x="163513" y="4881563"/>
            <a:ext cx="165100" cy="82550"/>
            <a:chOff x="2199" y="3091"/>
            <a:chExt cx="432" cy="140"/>
          </a:xfrm>
        </p:grpSpPr>
        <p:sp>
          <p:nvSpPr>
            <p:cNvPr id="182" name="Freeform 17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17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4" name="Group 177"/>
          <p:cNvGrpSpPr>
            <a:grpSpLocks/>
          </p:cNvGrpSpPr>
          <p:nvPr/>
        </p:nvGrpSpPr>
        <p:grpSpPr bwMode="auto">
          <a:xfrm>
            <a:off x="239713" y="4818063"/>
            <a:ext cx="165100" cy="82550"/>
            <a:chOff x="2199" y="3091"/>
            <a:chExt cx="432" cy="140"/>
          </a:xfrm>
        </p:grpSpPr>
        <p:sp>
          <p:nvSpPr>
            <p:cNvPr id="185" name="Freeform 17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6" name="Freeform 17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7" name="Group 180"/>
          <p:cNvGrpSpPr>
            <a:grpSpLocks/>
          </p:cNvGrpSpPr>
          <p:nvPr/>
        </p:nvGrpSpPr>
        <p:grpSpPr bwMode="auto">
          <a:xfrm>
            <a:off x="303213" y="4792663"/>
            <a:ext cx="165100" cy="82550"/>
            <a:chOff x="2199" y="3091"/>
            <a:chExt cx="432" cy="140"/>
          </a:xfrm>
        </p:grpSpPr>
        <p:sp>
          <p:nvSpPr>
            <p:cNvPr id="188" name="Freeform 18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18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0" name="Group 183"/>
          <p:cNvGrpSpPr>
            <a:grpSpLocks/>
          </p:cNvGrpSpPr>
          <p:nvPr/>
        </p:nvGrpSpPr>
        <p:grpSpPr bwMode="auto">
          <a:xfrm>
            <a:off x="379413" y="4754563"/>
            <a:ext cx="165100" cy="82550"/>
            <a:chOff x="2199" y="3091"/>
            <a:chExt cx="432" cy="140"/>
          </a:xfrm>
        </p:grpSpPr>
        <p:sp>
          <p:nvSpPr>
            <p:cNvPr id="191" name="Freeform 18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18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3" name="Group 186"/>
          <p:cNvGrpSpPr>
            <a:grpSpLocks/>
          </p:cNvGrpSpPr>
          <p:nvPr/>
        </p:nvGrpSpPr>
        <p:grpSpPr bwMode="auto">
          <a:xfrm>
            <a:off x="582613" y="4678363"/>
            <a:ext cx="165100" cy="82550"/>
            <a:chOff x="2199" y="3091"/>
            <a:chExt cx="432" cy="140"/>
          </a:xfrm>
        </p:grpSpPr>
        <p:sp>
          <p:nvSpPr>
            <p:cNvPr id="194" name="Freeform 18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18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6" name="Group 189"/>
          <p:cNvGrpSpPr>
            <a:grpSpLocks/>
          </p:cNvGrpSpPr>
          <p:nvPr/>
        </p:nvGrpSpPr>
        <p:grpSpPr bwMode="auto">
          <a:xfrm flipH="1" flipV="1">
            <a:off x="303213" y="5611813"/>
            <a:ext cx="368300" cy="120650"/>
            <a:chOff x="2199" y="3091"/>
            <a:chExt cx="432" cy="140"/>
          </a:xfrm>
        </p:grpSpPr>
        <p:sp>
          <p:nvSpPr>
            <p:cNvPr id="197" name="Freeform 19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19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9" name="Group 207"/>
          <p:cNvGrpSpPr>
            <a:grpSpLocks/>
          </p:cNvGrpSpPr>
          <p:nvPr/>
        </p:nvGrpSpPr>
        <p:grpSpPr bwMode="auto">
          <a:xfrm flipH="1" flipV="1">
            <a:off x="125413" y="5459413"/>
            <a:ext cx="368300" cy="120650"/>
            <a:chOff x="2199" y="3091"/>
            <a:chExt cx="432" cy="140"/>
          </a:xfrm>
        </p:grpSpPr>
        <p:sp>
          <p:nvSpPr>
            <p:cNvPr id="200" name="Freeform 20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20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2" name="Group 210"/>
          <p:cNvGrpSpPr>
            <a:grpSpLocks/>
          </p:cNvGrpSpPr>
          <p:nvPr/>
        </p:nvGrpSpPr>
        <p:grpSpPr bwMode="auto">
          <a:xfrm flipH="1" flipV="1">
            <a:off x="328613" y="5383213"/>
            <a:ext cx="368300" cy="120650"/>
            <a:chOff x="2199" y="3091"/>
            <a:chExt cx="432" cy="140"/>
          </a:xfrm>
        </p:grpSpPr>
        <p:sp>
          <p:nvSpPr>
            <p:cNvPr id="203" name="Freeform 21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21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5" name="Group 213"/>
          <p:cNvGrpSpPr>
            <a:grpSpLocks/>
          </p:cNvGrpSpPr>
          <p:nvPr/>
        </p:nvGrpSpPr>
        <p:grpSpPr bwMode="auto">
          <a:xfrm>
            <a:off x="2144713" y="5478463"/>
            <a:ext cx="165100" cy="82550"/>
            <a:chOff x="2199" y="3091"/>
            <a:chExt cx="432" cy="140"/>
          </a:xfrm>
        </p:grpSpPr>
        <p:sp>
          <p:nvSpPr>
            <p:cNvPr id="206" name="Freeform 21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" name="Freeform 21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8" name="Group 216"/>
          <p:cNvGrpSpPr>
            <a:grpSpLocks/>
          </p:cNvGrpSpPr>
          <p:nvPr/>
        </p:nvGrpSpPr>
        <p:grpSpPr bwMode="auto">
          <a:xfrm>
            <a:off x="6919913" y="5211763"/>
            <a:ext cx="165100" cy="82550"/>
            <a:chOff x="2199" y="3091"/>
            <a:chExt cx="432" cy="140"/>
          </a:xfrm>
        </p:grpSpPr>
        <p:sp>
          <p:nvSpPr>
            <p:cNvPr id="209" name="Freeform 21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" name="Freeform 21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1" name="Group 219"/>
          <p:cNvGrpSpPr>
            <a:grpSpLocks/>
          </p:cNvGrpSpPr>
          <p:nvPr/>
        </p:nvGrpSpPr>
        <p:grpSpPr bwMode="auto">
          <a:xfrm>
            <a:off x="6691313" y="5262563"/>
            <a:ext cx="165100" cy="82550"/>
            <a:chOff x="2199" y="3091"/>
            <a:chExt cx="432" cy="140"/>
          </a:xfrm>
        </p:grpSpPr>
        <p:sp>
          <p:nvSpPr>
            <p:cNvPr id="212" name="Freeform 22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" name="Freeform 22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4" name="Group 222"/>
          <p:cNvGrpSpPr>
            <a:grpSpLocks/>
          </p:cNvGrpSpPr>
          <p:nvPr/>
        </p:nvGrpSpPr>
        <p:grpSpPr bwMode="auto">
          <a:xfrm>
            <a:off x="6526213" y="5287963"/>
            <a:ext cx="165100" cy="82550"/>
            <a:chOff x="2199" y="3091"/>
            <a:chExt cx="432" cy="140"/>
          </a:xfrm>
        </p:grpSpPr>
        <p:sp>
          <p:nvSpPr>
            <p:cNvPr id="215" name="Freeform 22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Freeform 22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7" name="Group 225"/>
          <p:cNvGrpSpPr>
            <a:grpSpLocks/>
          </p:cNvGrpSpPr>
          <p:nvPr/>
        </p:nvGrpSpPr>
        <p:grpSpPr bwMode="auto">
          <a:xfrm>
            <a:off x="6526213" y="5186363"/>
            <a:ext cx="165100" cy="82550"/>
            <a:chOff x="2199" y="3091"/>
            <a:chExt cx="432" cy="140"/>
          </a:xfrm>
        </p:grpSpPr>
        <p:sp>
          <p:nvSpPr>
            <p:cNvPr id="218" name="Freeform 22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" name="Freeform 22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0" name="Group 228"/>
          <p:cNvGrpSpPr>
            <a:grpSpLocks/>
          </p:cNvGrpSpPr>
          <p:nvPr/>
        </p:nvGrpSpPr>
        <p:grpSpPr bwMode="auto">
          <a:xfrm>
            <a:off x="6602413" y="5122863"/>
            <a:ext cx="165100" cy="82550"/>
            <a:chOff x="2199" y="3091"/>
            <a:chExt cx="432" cy="140"/>
          </a:xfrm>
        </p:grpSpPr>
        <p:sp>
          <p:nvSpPr>
            <p:cNvPr id="221" name="Freeform 22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" name="Freeform 23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3" name="Group 231"/>
          <p:cNvGrpSpPr>
            <a:grpSpLocks/>
          </p:cNvGrpSpPr>
          <p:nvPr/>
        </p:nvGrpSpPr>
        <p:grpSpPr bwMode="auto">
          <a:xfrm>
            <a:off x="6665913" y="5097463"/>
            <a:ext cx="165100" cy="82550"/>
            <a:chOff x="2199" y="3091"/>
            <a:chExt cx="432" cy="140"/>
          </a:xfrm>
        </p:grpSpPr>
        <p:sp>
          <p:nvSpPr>
            <p:cNvPr id="224" name="Freeform 23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" name="Freeform 23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6" name="Group 234"/>
          <p:cNvGrpSpPr>
            <a:grpSpLocks/>
          </p:cNvGrpSpPr>
          <p:nvPr/>
        </p:nvGrpSpPr>
        <p:grpSpPr bwMode="auto">
          <a:xfrm>
            <a:off x="6742113" y="5059363"/>
            <a:ext cx="165100" cy="82550"/>
            <a:chOff x="2199" y="3091"/>
            <a:chExt cx="432" cy="140"/>
          </a:xfrm>
        </p:grpSpPr>
        <p:sp>
          <p:nvSpPr>
            <p:cNvPr id="227" name="Freeform 23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8" name="Freeform 23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945313" y="4983163"/>
            <a:ext cx="165100" cy="82550"/>
            <a:chOff x="2199" y="3091"/>
            <a:chExt cx="432" cy="140"/>
          </a:xfrm>
        </p:grpSpPr>
        <p:sp>
          <p:nvSpPr>
            <p:cNvPr id="230" name="Freeform 23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1" name="Freeform 23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2" name="Group 240"/>
          <p:cNvGrpSpPr>
            <a:grpSpLocks/>
          </p:cNvGrpSpPr>
          <p:nvPr/>
        </p:nvGrpSpPr>
        <p:grpSpPr bwMode="auto">
          <a:xfrm>
            <a:off x="5561013" y="5224463"/>
            <a:ext cx="165100" cy="82550"/>
            <a:chOff x="2199" y="3091"/>
            <a:chExt cx="432" cy="140"/>
          </a:xfrm>
        </p:grpSpPr>
        <p:sp>
          <p:nvSpPr>
            <p:cNvPr id="233" name="Freeform 24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4" name="Freeform 24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5" name="Group 243"/>
          <p:cNvGrpSpPr>
            <a:grpSpLocks/>
          </p:cNvGrpSpPr>
          <p:nvPr/>
        </p:nvGrpSpPr>
        <p:grpSpPr bwMode="auto">
          <a:xfrm>
            <a:off x="5332413" y="5275263"/>
            <a:ext cx="165100" cy="82550"/>
            <a:chOff x="2199" y="3091"/>
            <a:chExt cx="432" cy="140"/>
          </a:xfrm>
        </p:grpSpPr>
        <p:sp>
          <p:nvSpPr>
            <p:cNvPr id="236" name="Freeform 24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7" name="Freeform 24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8" name="Group 246"/>
          <p:cNvGrpSpPr>
            <a:grpSpLocks/>
          </p:cNvGrpSpPr>
          <p:nvPr/>
        </p:nvGrpSpPr>
        <p:grpSpPr bwMode="auto">
          <a:xfrm>
            <a:off x="5167313" y="5300663"/>
            <a:ext cx="165100" cy="82550"/>
            <a:chOff x="2199" y="3091"/>
            <a:chExt cx="432" cy="140"/>
          </a:xfrm>
        </p:grpSpPr>
        <p:sp>
          <p:nvSpPr>
            <p:cNvPr id="239" name="Freeform 24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0" name="Freeform 24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1" name="Group 249"/>
          <p:cNvGrpSpPr>
            <a:grpSpLocks/>
          </p:cNvGrpSpPr>
          <p:nvPr/>
        </p:nvGrpSpPr>
        <p:grpSpPr bwMode="auto">
          <a:xfrm>
            <a:off x="5167313" y="5199063"/>
            <a:ext cx="165100" cy="82550"/>
            <a:chOff x="2199" y="3091"/>
            <a:chExt cx="432" cy="140"/>
          </a:xfrm>
        </p:grpSpPr>
        <p:sp>
          <p:nvSpPr>
            <p:cNvPr id="242" name="Freeform 25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3" name="Freeform 25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4" name="Group 252"/>
          <p:cNvGrpSpPr>
            <a:grpSpLocks/>
          </p:cNvGrpSpPr>
          <p:nvPr/>
        </p:nvGrpSpPr>
        <p:grpSpPr bwMode="auto">
          <a:xfrm>
            <a:off x="5243513" y="5135563"/>
            <a:ext cx="165100" cy="82550"/>
            <a:chOff x="2199" y="3091"/>
            <a:chExt cx="432" cy="140"/>
          </a:xfrm>
        </p:grpSpPr>
        <p:sp>
          <p:nvSpPr>
            <p:cNvPr id="245" name="Freeform 25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6" name="Freeform 25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7" name="Group 255"/>
          <p:cNvGrpSpPr>
            <a:grpSpLocks/>
          </p:cNvGrpSpPr>
          <p:nvPr/>
        </p:nvGrpSpPr>
        <p:grpSpPr bwMode="auto">
          <a:xfrm>
            <a:off x="5307013" y="5110163"/>
            <a:ext cx="165100" cy="82550"/>
            <a:chOff x="2199" y="3091"/>
            <a:chExt cx="432" cy="140"/>
          </a:xfrm>
        </p:grpSpPr>
        <p:sp>
          <p:nvSpPr>
            <p:cNvPr id="248" name="Freeform 25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9" name="Freeform 25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0" name="Group 258"/>
          <p:cNvGrpSpPr>
            <a:grpSpLocks/>
          </p:cNvGrpSpPr>
          <p:nvPr/>
        </p:nvGrpSpPr>
        <p:grpSpPr bwMode="auto">
          <a:xfrm>
            <a:off x="5383213" y="5072063"/>
            <a:ext cx="165100" cy="82550"/>
            <a:chOff x="2199" y="3091"/>
            <a:chExt cx="432" cy="140"/>
          </a:xfrm>
        </p:grpSpPr>
        <p:sp>
          <p:nvSpPr>
            <p:cNvPr id="251" name="Freeform 25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2" name="Freeform 26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3" name="Group 261"/>
          <p:cNvGrpSpPr>
            <a:grpSpLocks/>
          </p:cNvGrpSpPr>
          <p:nvPr/>
        </p:nvGrpSpPr>
        <p:grpSpPr bwMode="auto">
          <a:xfrm>
            <a:off x="5586413" y="4995863"/>
            <a:ext cx="165100" cy="82550"/>
            <a:chOff x="2199" y="3091"/>
            <a:chExt cx="432" cy="140"/>
          </a:xfrm>
        </p:grpSpPr>
        <p:sp>
          <p:nvSpPr>
            <p:cNvPr id="254" name="Freeform 26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5" name="Freeform 26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" name="Group 264"/>
          <p:cNvGrpSpPr>
            <a:grpSpLocks/>
          </p:cNvGrpSpPr>
          <p:nvPr/>
        </p:nvGrpSpPr>
        <p:grpSpPr bwMode="auto">
          <a:xfrm>
            <a:off x="1674813" y="4419600"/>
            <a:ext cx="1620837" cy="469900"/>
            <a:chOff x="3353" y="4024"/>
            <a:chExt cx="1021" cy="296"/>
          </a:xfrm>
        </p:grpSpPr>
        <p:grpSp>
          <p:nvGrpSpPr>
            <p:cNvPr id="257" name="Group 265"/>
            <p:cNvGrpSpPr>
              <a:grpSpLocks/>
            </p:cNvGrpSpPr>
            <p:nvPr/>
          </p:nvGrpSpPr>
          <p:grpSpPr bwMode="auto">
            <a:xfrm rot="464866">
              <a:off x="3353" y="4024"/>
              <a:ext cx="542" cy="296"/>
              <a:chOff x="4649" y="2704"/>
              <a:chExt cx="542" cy="296"/>
            </a:xfrm>
          </p:grpSpPr>
          <p:grpSp>
            <p:nvGrpSpPr>
              <p:cNvPr id="279" name="Group 26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290" name="Group 26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297" name="Freeform 26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98" name="Freeform 26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1" name="Group 27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295" name="Freeform 27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96" name="Freeform 27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2" name="Group 27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293" name="Freeform 27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94" name="Freeform 27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80" name="Group 276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281" name="Group 27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288" name="Freeform 2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89" name="Freeform 2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2" name="Group 28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286" name="Freeform 2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87" name="Freeform 2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3" name="Group 28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284" name="Freeform 28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85" name="Freeform 28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58" name="Group 286"/>
            <p:cNvGrpSpPr>
              <a:grpSpLocks/>
            </p:cNvGrpSpPr>
            <p:nvPr/>
          </p:nvGrpSpPr>
          <p:grpSpPr bwMode="auto">
            <a:xfrm rot="21135134" flipH="1">
              <a:off x="3832" y="4024"/>
              <a:ext cx="542" cy="296"/>
              <a:chOff x="4649" y="2704"/>
              <a:chExt cx="542" cy="296"/>
            </a:xfrm>
          </p:grpSpPr>
          <p:grpSp>
            <p:nvGrpSpPr>
              <p:cNvPr id="259" name="Group 28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270" name="Group 28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277" name="Freeform 28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78" name="Freeform 29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1" name="Group 29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275" name="Freeform 29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76" name="Freeform 29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2" name="Group 29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273" name="Freeform 29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74" name="Freeform 29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60" name="Group 297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261" name="Group 29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268" name="Freeform 29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69" name="Freeform 30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2" name="Group 30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266" name="Freeform 30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67" name="Freeform 30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3" name="Group 30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264" name="Freeform 30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265" name="Freeform 30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299" name="Group 307"/>
          <p:cNvGrpSpPr>
            <a:grpSpLocks/>
          </p:cNvGrpSpPr>
          <p:nvPr/>
        </p:nvGrpSpPr>
        <p:grpSpPr bwMode="auto">
          <a:xfrm>
            <a:off x="3694113" y="5130800"/>
            <a:ext cx="1620837" cy="469900"/>
            <a:chOff x="3353" y="4024"/>
            <a:chExt cx="1021" cy="296"/>
          </a:xfrm>
        </p:grpSpPr>
        <p:grpSp>
          <p:nvGrpSpPr>
            <p:cNvPr id="300" name="Group 308"/>
            <p:cNvGrpSpPr>
              <a:grpSpLocks/>
            </p:cNvGrpSpPr>
            <p:nvPr/>
          </p:nvGrpSpPr>
          <p:grpSpPr bwMode="auto">
            <a:xfrm rot="464866">
              <a:off x="3353" y="4024"/>
              <a:ext cx="542" cy="296"/>
              <a:chOff x="4649" y="2704"/>
              <a:chExt cx="542" cy="296"/>
            </a:xfrm>
          </p:grpSpPr>
          <p:grpSp>
            <p:nvGrpSpPr>
              <p:cNvPr id="322" name="Group 309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33" name="Group 31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40" name="Freeform 31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1" name="Freeform 31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4" name="Group 31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38" name="Freeform 31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39" name="Freeform 31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5" name="Group 31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36" name="Freeform 31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37" name="Freeform 31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23" name="Group 319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324" name="Group 320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31" name="Freeform 32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32" name="Freeform 32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25" name="Group 323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29" name="Freeform 32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30" name="Freeform 32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26" name="Group 326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27" name="Freeform 32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28" name="Freeform 32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01" name="Group 329"/>
            <p:cNvGrpSpPr>
              <a:grpSpLocks/>
            </p:cNvGrpSpPr>
            <p:nvPr/>
          </p:nvGrpSpPr>
          <p:grpSpPr bwMode="auto">
            <a:xfrm rot="21135134" flipH="1">
              <a:off x="3832" y="4024"/>
              <a:ext cx="542" cy="296"/>
              <a:chOff x="4649" y="2704"/>
              <a:chExt cx="542" cy="296"/>
            </a:xfrm>
          </p:grpSpPr>
          <p:grpSp>
            <p:nvGrpSpPr>
              <p:cNvPr id="302" name="Group 33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313" name="Group 33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20" name="Freeform 3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21" name="Freeform 3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4" name="Group 33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18" name="Freeform 3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19" name="Freeform 3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5" name="Group 33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16" name="Freeform 33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17" name="Freeform 33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3" name="Group 340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304" name="Group 34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311" name="Freeform 34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12" name="Freeform 34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5" name="Group 34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309" name="Freeform 34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10" name="Freeform 34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6" name="Group 34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307" name="Freeform 34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08" name="Freeform 34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342" name="Group 393"/>
          <p:cNvGrpSpPr>
            <a:grpSpLocks/>
          </p:cNvGrpSpPr>
          <p:nvPr/>
        </p:nvGrpSpPr>
        <p:grpSpPr bwMode="auto">
          <a:xfrm>
            <a:off x="3148013" y="4538663"/>
            <a:ext cx="685800" cy="222250"/>
            <a:chOff x="2199" y="3091"/>
            <a:chExt cx="432" cy="140"/>
          </a:xfrm>
        </p:grpSpPr>
        <p:sp>
          <p:nvSpPr>
            <p:cNvPr id="343" name="Freeform 39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4" name="Freeform 39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1" name="Group 402"/>
          <p:cNvGrpSpPr>
            <a:grpSpLocks/>
          </p:cNvGrpSpPr>
          <p:nvPr/>
        </p:nvGrpSpPr>
        <p:grpSpPr bwMode="auto">
          <a:xfrm>
            <a:off x="6399213" y="4983163"/>
            <a:ext cx="165100" cy="82550"/>
            <a:chOff x="2199" y="3091"/>
            <a:chExt cx="432" cy="140"/>
          </a:xfrm>
        </p:grpSpPr>
        <p:sp>
          <p:nvSpPr>
            <p:cNvPr id="352" name="Freeform 40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3" name="Freeform 40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4" name="Group 405"/>
          <p:cNvGrpSpPr>
            <a:grpSpLocks/>
          </p:cNvGrpSpPr>
          <p:nvPr/>
        </p:nvGrpSpPr>
        <p:grpSpPr bwMode="auto">
          <a:xfrm>
            <a:off x="7173913" y="4843463"/>
            <a:ext cx="165100" cy="82550"/>
            <a:chOff x="2199" y="3091"/>
            <a:chExt cx="432" cy="140"/>
          </a:xfrm>
        </p:grpSpPr>
        <p:sp>
          <p:nvSpPr>
            <p:cNvPr id="355" name="Freeform 40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6" name="Freeform 40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7" name="Group 408"/>
          <p:cNvGrpSpPr>
            <a:grpSpLocks/>
          </p:cNvGrpSpPr>
          <p:nvPr/>
        </p:nvGrpSpPr>
        <p:grpSpPr bwMode="auto">
          <a:xfrm>
            <a:off x="7834313" y="4767263"/>
            <a:ext cx="165100" cy="82550"/>
            <a:chOff x="2199" y="3091"/>
            <a:chExt cx="432" cy="140"/>
          </a:xfrm>
        </p:grpSpPr>
        <p:sp>
          <p:nvSpPr>
            <p:cNvPr id="358" name="Freeform 40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9" name="Freeform 41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0" name="Group 411"/>
          <p:cNvGrpSpPr>
            <a:grpSpLocks/>
          </p:cNvGrpSpPr>
          <p:nvPr/>
        </p:nvGrpSpPr>
        <p:grpSpPr bwMode="auto">
          <a:xfrm>
            <a:off x="2208213" y="5275263"/>
            <a:ext cx="685800" cy="222250"/>
            <a:chOff x="2199" y="3091"/>
            <a:chExt cx="432" cy="140"/>
          </a:xfrm>
        </p:grpSpPr>
        <p:sp>
          <p:nvSpPr>
            <p:cNvPr id="361" name="Freeform 41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2" name="Freeform 41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6" name="Group 457"/>
          <p:cNvGrpSpPr>
            <a:grpSpLocks/>
          </p:cNvGrpSpPr>
          <p:nvPr/>
        </p:nvGrpSpPr>
        <p:grpSpPr bwMode="auto">
          <a:xfrm>
            <a:off x="4506913" y="5097463"/>
            <a:ext cx="685800" cy="222250"/>
            <a:chOff x="2199" y="3091"/>
            <a:chExt cx="432" cy="140"/>
          </a:xfrm>
        </p:grpSpPr>
        <p:sp>
          <p:nvSpPr>
            <p:cNvPr id="407" name="Freeform 45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8" name="Freeform 45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9" name="Group 460"/>
          <p:cNvGrpSpPr>
            <a:grpSpLocks/>
          </p:cNvGrpSpPr>
          <p:nvPr/>
        </p:nvGrpSpPr>
        <p:grpSpPr bwMode="auto">
          <a:xfrm>
            <a:off x="3630613" y="5478463"/>
            <a:ext cx="165100" cy="82550"/>
            <a:chOff x="2199" y="3091"/>
            <a:chExt cx="432" cy="140"/>
          </a:xfrm>
        </p:grpSpPr>
        <p:sp>
          <p:nvSpPr>
            <p:cNvPr id="410" name="Freeform 46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" name="Freeform 46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2" name="Group 463"/>
          <p:cNvGrpSpPr>
            <a:grpSpLocks/>
          </p:cNvGrpSpPr>
          <p:nvPr/>
        </p:nvGrpSpPr>
        <p:grpSpPr bwMode="auto">
          <a:xfrm>
            <a:off x="3402013" y="5529263"/>
            <a:ext cx="165100" cy="82550"/>
            <a:chOff x="2199" y="3091"/>
            <a:chExt cx="432" cy="140"/>
          </a:xfrm>
        </p:grpSpPr>
        <p:sp>
          <p:nvSpPr>
            <p:cNvPr id="413" name="Freeform 46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4" name="Freeform 46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5" name="Group 466"/>
          <p:cNvGrpSpPr>
            <a:grpSpLocks/>
          </p:cNvGrpSpPr>
          <p:nvPr/>
        </p:nvGrpSpPr>
        <p:grpSpPr bwMode="auto">
          <a:xfrm>
            <a:off x="3236913" y="5554663"/>
            <a:ext cx="165100" cy="82550"/>
            <a:chOff x="2199" y="3091"/>
            <a:chExt cx="432" cy="140"/>
          </a:xfrm>
        </p:grpSpPr>
        <p:sp>
          <p:nvSpPr>
            <p:cNvPr id="416" name="Freeform 46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7" name="Freeform 46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8" name="Group 469"/>
          <p:cNvGrpSpPr>
            <a:grpSpLocks/>
          </p:cNvGrpSpPr>
          <p:nvPr/>
        </p:nvGrpSpPr>
        <p:grpSpPr bwMode="auto">
          <a:xfrm>
            <a:off x="3236913" y="5453063"/>
            <a:ext cx="165100" cy="82550"/>
            <a:chOff x="2199" y="3091"/>
            <a:chExt cx="432" cy="140"/>
          </a:xfrm>
        </p:grpSpPr>
        <p:sp>
          <p:nvSpPr>
            <p:cNvPr id="419" name="Freeform 47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" name="Freeform 47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1" name="Group 472"/>
          <p:cNvGrpSpPr>
            <a:grpSpLocks/>
          </p:cNvGrpSpPr>
          <p:nvPr/>
        </p:nvGrpSpPr>
        <p:grpSpPr bwMode="auto">
          <a:xfrm>
            <a:off x="3313113" y="5389563"/>
            <a:ext cx="165100" cy="82550"/>
            <a:chOff x="2199" y="3091"/>
            <a:chExt cx="432" cy="140"/>
          </a:xfrm>
        </p:grpSpPr>
        <p:sp>
          <p:nvSpPr>
            <p:cNvPr id="422" name="Freeform 47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3" name="Freeform 47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4" name="Group 475"/>
          <p:cNvGrpSpPr>
            <a:grpSpLocks/>
          </p:cNvGrpSpPr>
          <p:nvPr/>
        </p:nvGrpSpPr>
        <p:grpSpPr bwMode="auto">
          <a:xfrm>
            <a:off x="3376613" y="5364163"/>
            <a:ext cx="165100" cy="82550"/>
            <a:chOff x="2199" y="3091"/>
            <a:chExt cx="432" cy="140"/>
          </a:xfrm>
        </p:grpSpPr>
        <p:sp>
          <p:nvSpPr>
            <p:cNvPr id="425" name="Freeform 47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6" name="Freeform 47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7" name="Group 478"/>
          <p:cNvGrpSpPr>
            <a:grpSpLocks/>
          </p:cNvGrpSpPr>
          <p:nvPr/>
        </p:nvGrpSpPr>
        <p:grpSpPr bwMode="auto">
          <a:xfrm>
            <a:off x="3452813" y="5326063"/>
            <a:ext cx="165100" cy="82550"/>
            <a:chOff x="2199" y="3091"/>
            <a:chExt cx="432" cy="140"/>
          </a:xfrm>
        </p:grpSpPr>
        <p:sp>
          <p:nvSpPr>
            <p:cNvPr id="428" name="Freeform 47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9" name="Freeform 48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0" name="Group 481"/>
          <p:cNvGrpSpPr>
            <a:grpSpLocks/>
          </p:cNvGrpSpPr>
          <p:nvPr/>
        </p:nvGrpSpPr>
        <p:grpSpPr bwMode="auto">
          <a:xfrm>
            <a:off x="3656013" y="5249863"/>
            <a:ext cx="165100" cy="82550"/>
            <a:chOff x="2199" y="3091"/>
            <a:chExt cx="432" cy="140"/>
          </a:xfrm>
        </p:grpSpPr>
        <p:sp>
          <p:nvSpPr>
            <p:cNvPr id="431" name="Freeform 48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2" name="Freeform 48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3" name="Group 487"/>
          <p:cNvGrpSpPr>
            <a:grpSpLocks/>
          </p:cNvGrpSpPr>
          <p:nvPr/>
        </p:nvGrpSpPr>
        <p:grpSpPr bwMode="auto">
          <a:xfrm>
            <a:off x="8520113" y="4906963"/>
            <a:ext cx="165100" cy="82550"/>
            <a:chOff x="2199" y="3091"/>
            <a:chExt cx="432" cy="140"/>
          </a:xfrm>
        </p:grpSpPr>
        <p:sp>
          <p:nvSpPr>
            <p:cNvPr id="434" name="Freeform 48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5" name="Freeform 48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6" name="Group 490"/>
          <p:cNvGrpSpPr>
            <a:grpSpLocks/>
          </p:cNvGrpSpPr>
          <p:nvPr/>
        </p:nvGrpSpPr>
        <p:grpSpPr bwMode="auto">
          <a:xfrm>
            <a:off x="8355013" y="4932363"/>
            <a:ext cx="165100" cy="82550"/>
            <a:chOff x="2199" y="3091"/>
            <a:chExt cx="432" cy="140"/>
          </a:xfrm>
        </p:grpSpPr>
        <p:sp>
          <p:nvSpPr>
            <p:cNvPr id="437" name="Freeform 49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8" name="Freeform 49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9" name="Group 493"/>
          <p:cNvGrpSpPr>
            <a:grpSpLocks/>
          </p:cNvGrpSpPr>
          <p:nvPr/>
        </p:nvGrpSpPr>
        <p:grpSpPr bwMode="auto">
          <a:xfrm>
            <a:off x="8355013" y="4830763"/>
            <a:ext cx="165100" cy="82550"/>
            <a:chOff x="2199" y="3091"/>
            <a:chExt cx="432" cy="140"/>
          </a:xfrm>
        </p:grpSpPr>
        <p:sp>
          <p:nvSpPr>
            <p:cNvPr id="440" name="Freeform 49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1" name="Freeform 49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2" name="Group 496"/>
          <p:cNvGrpSpPr>
            <a:grpSpLocks/>
          </p:cNvGrpSpPr>
          <p:nvPr/>
        </p:nvGrpSpPr>
        <p:grpSpPr bwMode="auto">
          <a:xfrm>
            <a:off x="8431213" y="4767263"/>
            <a:ext cx="165100" cy="82550"/>
            <a:chOff x="2199" y="3091"/>
            <a:chExt cx="432" cy="140"/>
          </a:xfrm>
        </p:grpSpPr>
        <p:sp>
          <p:nvSpPr>
            <p:cNvPr id="443" name="Freeform 49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4" name="Freeform 49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5" name="Group 499"/>
          <p:cNvGrpSpPr>
            <a:grpSpLocks/>
          </p:cNvGrpSpPr>
          <p:nvPr/>
        </p:nvGrpSpPr>
        <p:grpSpPr bwMode="auto">
          <a:xfrm>
            <a:off x="8494713" y="4741863"/>
            <a:ext cx="165100" cy="82550"/>
            <a:chOff x="2199" y="3091"/>
            <a:chExt cx="432" cy="140"/>
          </a:xfrm>
        </p:grpSpPr>
        <p:sp>
          <p:nvSpPr>
            <p:cNvPr id="446" name="Freeform 50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7" name="Freeform 50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8" name="Group 502"/>
          <p:cNvGrpSpPr>
            <a:grpSpLocks/>
          </p:cNvGrpSpPr>
          <p:nvPr/>
        </p:nvGrpSpPr>
        <p:grpSpPr bwMode="auto">
          <a:xfrm>
            <a:off x="8570913" y="4703763"/>
            <a:ext cx="165100" cy="82550"/>
            <a:chOff x="2199" y="3091"/>
            <a:chExt cx="432" cy="140"/>
          </a:xfrm>
        </p:grpSpPr>
        <p:sp>
          <p:nvSpPr>
            <p:cNvPr id="449" name="Freeform 50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50" name="Freeform 50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51" name="Group 508"/>
          <p:cNvGrpSpPr>
            <a:grpSpLocks/>
          </p:cNvGrpSpPr>
          <p:nvPr/>
        </p:nvGrpSpPr>
        <p:grpSpPr bwMode="auto">
          <a:xfrm>
            <a:off x="4951413" y="4487863"/>
            <a:ext cx="165100" cy="82550"/>
            <a:chOff x="2199" y="3091"/>
            <a:chExt cx="432" cy="140"/>
          </a:xfrm>
        </p:grpSpPr>
        <p:sp>
          <p:nvSpPr>
            <p:cNvPr id="452" name="Freeform 50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53" name="Freeform 51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54" name="Group 511"/>
          <p:cNvGrpSpPr>
            <a:grpSpLocks/>
          </p:cNvGrpSpPr>
          <p:nvPr/>
        </p:nvGrpSpPr>
        <p:grpSpPr bwMode="auto">
          <a:xfrm>
            <a:off x="4722813" y="4538663"/>
            <a:ext cx="165100" cy="82550"/>
            <a:chOff x="2199" y="3091"/>
            <a:chExt cx="432" cy="140"/>
          </a:xfrm>
        </p:grpSpPr>
        <p:sp>
          <p:nvSpPr>
            <p:cNvPr id="455" name="Freeform 51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56" name="Freeform 51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57" name="Group 514"/>
          <p:cNvGrpSpPr>
            <a:grpSpLocks/>
          </p:cNvGrpSpPr>
          <p:nvPr/>
        </p:nvGrpSpPr>
        <p:grpSpPr bwMode="auto">
          <a:xfrm>
            <a:off x="4557713" y="4564063"/>
            <a:ext cx="165100" cy="82550"/>
            <a:chOff x="2199" y="3091"/>
            <a:chExt cx="432" cy="140"/>
          </a:xfrm>
        </p:grpSpPr>
        <p:sp>
          <p:nvSpPr>
            <p:cNvPr id="458" name="Freeform 51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59" name="Freeform 51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75" name="Group 532"/>
          <p:cNvGrpSpPr>
            <a:grpSpLocks/>
          </p:cNvGrpSpPr>
          <p:nvPr/>
        </p:nvGrpSpPr>
        <p:grpSpPr bwMode="auto">
          <a:xfrm>
            <a:off x="379413" y="4881563"/>
            <a:ext cx="165100" cy="82550"/>
            <a:chOff x="2199" y="3091"/>
            <a:chExt cx="432" cy="140"/>
          </a:xfrm>
        </p:grpSpPr>
        <p:sp>
          <p:nvSpPr>
            <p:cNvPr id="476" name="Freeform 53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77" name="Freeform 53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78" name="Group 535"/>
          <p:cNvGrpSpPr>
            <a:grpSpLocks/>
          </p:cNvGrpSpPr>
          <p:nvPr/>
        </p:nvGrpSpPr>
        <p:grpSpPr bwMode="auto">
          <a:xfrm>
            <a:off x="150813" y="4932363"/>
            <a:ext cx="165100" cy="82550"/>
            <a:chOff x="2199" y="3091"/>
            <a:chExt cx="432" cy="140"/>
          </a:xfrm>
        </p:grpSpPr>
        <p:sp>
          <p:nvSpPr>
            <p:cNvPr id="479" name="Freeform 53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0" name="Freeform 53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81" name="Group 547"/>
          <p:cNvGrpSpPr>
            <a:grpSpLocks/>
          </p:cNvGrpSpPr>
          <p:nvPr/>
        </p:nvGrpSpPr>
        <p:grpSpPr bwMode="auto">
          <a:xfrm>
            <a:off x="125413" y="4767263"/>
            <a:ext cx="165100" cy="82550"/>
            <a:chOff x="2199" y="3091"/>
            <a:chExt cx="432" cy="140"/>
          </a:xfrm>
        </p:grpSpPr>
        <p:sp>
          <p:nvSpPr>
            <p:cNvPr id="482" name="Freeform 54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3" name="Freeform 54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84" name="Group 550"/>
          <p:cNvGrpSpPr>
            <a:grpSpLocks/>
          </p:cNvGrpSpPr>
          <p:nvPr/>
        </p:nvGrpSpPr>
        <p:grpSpPr bwMode="auto">
          <a:xfrm>
            <a:off x="201613" y="4729163"/>
            <a:ext cx="165100" cy="82550"/>
            <a:chOff x="2199" y="3091"/>
            <a:chExt cx="432" cy="140"/>
          </a:xfrm>
        </p:grpSpPr>
        <p:sp>
          <p:nvSpPr>
            <p:cNvPr id="485" name="Freeform 55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6" name="Freeform 55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87" name="Group 553"/>
          <p:cNvGrpSpPr>
            <a:grpSpLocks/>
          </p:cNvGrpSpPr>
          <p:nvPr/>
        </p:nvGrpSpPr>
        <p:grpSpPr bwMode="auto">
          <a:xfrm>
            <a:off x="404813" y="4652963"/>
            <a:ext cx="165100" cy="82550"/>
            <a:chOff x="2199" y="3091"/>
            <a:chExt cx="432" cy="140"/>
          </a:xfrm>
        </p:grpSpPr>
        <p:sp>
          <p:nvSpPr>
            <p:cNvPr id="488" name="Freeform 55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9" name="Freeform 55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90" name="Group 556"/>
          <p:cNvGrpSpPr>
            <a:grpSpLocks/>
          </p:cNvGrpSpPr>
          <p:nvPr/>
        </p:nvGrpSpPr>
        <p:grpSpPr bwMode="auto">
          <a:xfrm>
            <a:off x="1344613" y="4868863"/>
            <a:ext cx="165100" cy="82550"/>
            <a:chOff x="2199" y="3091"/>
            <a:chExt cx="432" cy="140"/>
          </a:xfrm>
        </p:grpSpPr>
        <p:sp>
          <p:nvSpPr>
            <p:cNvPr id="491" name="Freeform 55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92" name="Freeform 55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93" name="Group 559"/>
          <p:cNvGrpSpPr>
            <a:grpSpLocks/>
          </p:cNvGrpSpPr>
          <p:nvPr/>
        </p:nvGrpSpPr>
        <p:grpSpPr bwMode="auto">
          <a:xfrm>
            <a:off x="1116013" y="4919663"/>
            <a:ext cx="165100" cy="82550"/>
            <a:chOff x="2199" y="3091"/>
            <a:chExt cx="432" cy="140"/>
          </a:xfrm>
        </p:grpSpPr>
        <p:sp>
          <p:nvSpPr>
            <p:cNvPr id="494" name="Freeform 56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95" name="Freeform 56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96" name="Group 562"/>
          <p:cNvGrpSpPr>
            <a:grpSpLocks/>
          </p:cNvGrpSpPr>
          <p:nvPr/>
        </p:nvGrpSpPr>
        <p:grpSpPr bwMode="auto">
          <a:xfrm>
            <a:off x="950913" y="4945063"/>
            <a:ext cx="165100" cy="82550"/>
            <a:chOff x="2199" y="3091"/>
            <a:chExt cx="432" cy="140"/>
          </a:xfrm>
        </p:grpSpPr>
        <p:sp>
          <p:nvSpPr>
            <p:cNvPr id="497" name="Freeform 56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98" name="Freeform 56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99" name="Group 565"/>
          <p:cNvGrpSpPr>
            <a:grpSpLocks/>
          </p:cNvGrpSpPr>
          <p:nvPr/>
        </p:nvGrpSpPr>
        <p:grpSpPr bwMode="auto">
          <a:xfrm>
            <a:off x="950913" y="4843463"/>
            <a:ext cx="165100" cy="82550"/>
            <a:chOff x="2199" y="3091"/>
            <a:chExt cx="432" cy="140"/>
          </a:xfrm>
        </p:grpSpPr>
        <p:sp>
          <p:nvSpPr>
            <p:cNvPr id="500" name="Freeform 56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" name="Freeform 56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2" name="Group 568"/>
          <p:cNvGrpSpPr>
            <a:grpSpLocks/>
          </p:cNvGrpSpPr>
          <p:nvPr/>
        </p:nvGrpSpPr>
        <p:grpSpPr bwMode="auto">
          <a:xfrm>
            <a:off x="1027113" y="4779963"/>
            <a:ext cx="165100" cy="82550"/>
            <a:chOff x="2199" y="3091"/>
            <a:chExt cx="432" cy="140"/>
          </a:xfrm>
        </p:grpSpPr>
        <p:sp>
          <p:nvSpPr>
            <p:cNvPr id="503" name="Freeform 56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4" name="Freeform 57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5" name="Group 571"/>
          <p:cNvGrpSpPr>
            <a:grpSpLocks/>
          </p:cNvGrpSpPr>
          <p:nvPr/>
        </p:nvGrpSpPr>
        <p:grpSpPr bwMode="auto">
          <a:xfrm>
            <a:off x="1090613" y="4754563"/>
            <a:ext cx="165100" cy="82550"/>
            <a:chOff x="2199" y="3091"/>
            <a:chExt cx="432" cy="140"/>
          </a:xfrm>
        </p:grpSpPr>
        <p:sp>
          <p:nvSpPr>
            <p:cNvPr id="506" name="Freeform 57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7" name="Freeform 57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8" name="Group 574"/>
          <p:cNvGrpSpPr>
            <a:grpSpLocks/>
          </p:cNvGrpSpPr>
          <p:nvPr/>
        </p:nvGrpSpPr>
        <p:grpSpPr bwMode="auto">
          <a:xfrm>
            <a:off x="1166813" y="4716463"/>
            <a:ext cx="165100" cy="82550"/>
            <a:chOff x="2199" y="3091"/>
            <a:chExt cx="432" cy="140"/>
          </a:xfrm>
        </p:grpSpPr>
        <p:sp>
          <p:nvSpPr>
            <p:cNvPr id="509" name="Freeform 57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0" name="Freeform 57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1" name="Group 577"/>
          <p:cNvGrpSpPr>
            <a:grpSpLocks/>
          </p:cNvGrpSpPr>
          <p:nvPr/>
        </p:nvGrpSpPr>
        <p:grpSpPr bwMode="auto">
          <a:xfrm>
            <a:off x="1370013" y="4640263"/>
            <a:ext cx="165100" cy="82550"/>
            <a:chOff x="2199" y="3091"/>
            <a:chExt cx="432" cy="140"/>
          </a:xfrm>
        </p:grpSpPr>
        <p:sp>
          <p:nvSpPr>
            <p:cNvPr id="512" name="Freeform 57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" name="Freeform 57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4" name="Group 580"/>
          <p:cNvGrpSpPr>
            <a:grpSpLocks/>
          </p:cNvGrpSpPr>
          <p:nvPr/>
        </p:nvGrpSpPr>
        <p:grpSpPr bwMode="auto">
          <a:xfrm>
            <a:off x="1281113" y="4678363"/>
            <a:ext cx="685800" cy="222250"/>
            <a:chOff x="2199" y="3091"/>
            <a:chExt cx="432" cy="140"/>
          </a:xfrm>
        </p:grpSpPr>
        <p:sp>
          <p:nvSpPr>
            <p:cNvPr id="515" name="Freeform 58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/>
              <a:ahLst/>
              <a:cxnLst>
                <a:cxn ang="0">
                  <a:pos x="17" y="157"/>
                </a:cxn>
                <a:cxn ang="0">
                  <a:pos x="225" y="13"/>
                </a:cxn>
                <a:cxn ang="0">
                  <a:pos x="353" y="77"/>
                </a:cxn>
                <a:cxn ang="0">
                  <a:pos x="241" y="117"/>
                </a:cxn>
                <a:cxn ang="0">
                  <a:pos x="121" y="221"/>
                </a:cxn>
                <a:cxn ang="0">
                  <a:pos x="17" y="157"/>
                </a:cxn>
              </a:cxnLst>
              <a:rect l="0" t="0" r="r" b="b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6" name="Freeform 58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/>
              <a:ahLst/>
              <a:cxnLst>
                <a:cxn ang="0">
                  <a:pos x="67" y="19"/>
                </a:cxn>
                <a:cxn ang="0">
                  <a:pos x="19" y="139"/>
                </a:cxn>
                <a:cxn ang="0">
                  <a:pos x="179" y="131"/>
                </a:cxn>
                <a:cxn ang="0">
                  <a:pos x="315" y="131"/>
                </a:cxn>
                <a:cxn ang="0">
                  <a:pos x="267" y="51"/>
                </a:cxn>
                <a:cxn ang="0">
                  <a:pos x="203" y="27"/>
                </a:cxn>
                <a:cxn ang="0">
                  <a:pos x="67" y="19"/>
                </a:cxn>
              </a:cxnLst>
              <a:rect l="0" t="0" r="r" b="b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8" name="Group 638"/>
          <p:cNvGrpSpPr>
            <a:grpSpLocks/>
          </p:cNvGrpSpPr>
          <p:nvPr/>
        </p:nvGrpSpPr>
        <p:grpSpPr bwMode="auto">
          <a:xfrm>
            <a:off x="6437313" y="4724400"/>
            <a:ext cx="1620837" cy="469900"/>
            <a:chOff x="3353" y="4024"/>
            <a:chExt cx="1021" cy="296"/>
          </a:xfrm>
        </p:grpSpPr>
        <p:grpSp>
          <p:nvGrpSpPr>
            <p:cNvPr id="519" name="Group 639"/>
            <p:cNvGrpSpPr>
              <a:grpSpLocks/>
            </p:cNvGrpSpPr>
            <p:nvPr/>
          </p:nvGrpSpPr>
          <p:grpSpPr bwMode="auto">
            <a:xfrm rot="464866">
              <a:off x="3353" y="4024"/>
              <a:ext cx="542" cy="296"/>
              <a:chOff x="4649" y="2704"/>
              <a:chExt cx="542" cy="296"/>
            </a:xfrm>
          </p:grpSpPr>
          <p:grpSp>
            <p:nvGrpSpPr>
              <p:cNvPr id="541" name="Group 640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552" name="Group 64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559" name="Freeform 64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60" name="Freeform 64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53" name="Group 64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557" name="Freeform 64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58" name="Freeform 64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54" name="Group 64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555" name="Freeform 64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56" name="Freeform 64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42" name="Group 650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543" name="Group 651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550" name="Freeform 65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51" name="Freeform 65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44" name="Group 654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548" name="Freeform 65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49" name="Freeform 65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45" name="Group 657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546" name="Freeform 65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47" name="Freeform 65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520" name="Group 660"/>
            <p:cNvGrpSpPr>
              <a:grpSpLocks/>
            </p:cNvGrpSpPr>
            <p:nvPr/>
          </p:nvGrpSpPr>
          <p:grpSpPr bwMode="auto">
            <a:xfrm rot="21135134" flipH="1">
              <a:off x="3832" y="4024"/>
              <a:ext cx="542" cy="296"/>
              <a:chOff x="4649" y="2704"/>
              <a:chExt cx="542" cy="296"/>
            </a:xfrm>
          </p:grpSpPr>
          <p:grpSp>
            <p:nvGrpSpPr>
              <p:cNvPr id="521" name="Group 661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532" name="Group 66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539" name="Freeform 66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40" name="Freeform 66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33" name="Group 66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537" name="Freeform 66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38" name="Freeform 66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34" name="Group 66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535" name="Freeform 66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36" name="Freeform 67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22" name="Group 671"/>
              <p:cNvGrpSpPr>
                <a:grpSpLocks/>
              </p:cNvGrpSpPr>
              <p:nvPr/>
            </p:nvGrpSpPr>
            <p:grpSpPr bwMode="auto">
              <a:xfrm rot="-519260">
                <a:off x="4919" y="2704"/>
                <a:ext cx="272" cy="205"/>
                <a:chOff x="4694" y="3475"/>
                <a:chExt cx="363" cy="432"/>
              </a:xfrm>
            </p:grpSpPr>
            <p:grpSp>
              <p:nvGrpSpPr>
                <p:cNvPr id="523" name="Group 672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530" name="Freeform 67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31" name="Freeform 67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24" name="Group 675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528" name="Freeform 67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29" name="Freeform 67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25" name="Group 678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526" name="Freeform 67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/>
                    <a:ahLst/>
                    <a:cxnLst>
                      <a:cxn ang="0">
                        <a:pos x="136" y="0"/>
                      </a:cxn>
                      <a:cxn ang="0">
                        <a:pos x="46" y="137"/>
                      </a:cxn>
                      <a:cxn ang="0">
                        <a:pos x="0" y="318"/>
                      </a:cxn>
                    </a:cxnLst>
                    <a:rect l="0" t="0" r="r" b="b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527" name="Freeform 68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/>
                    <a:ahLst/>
                    <a:cxnLst>
                      <a:cxn ang="0">
                        <a:pos x="88" y="0"/>
                      </a:cxn>
                      <a:cxn ang="0">
                        <a:pos x="16" y="200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562" name="Freeform 688"/>
          <p:cNvSpPr>
            <a:spLocks/>
          </p:cNvSpPr>
          <p:nvPr/>
        </p:nvSpPr>
        <p:spPr bwMode="auto">
          <a:xfrm>
            <a:off x="285720" y="5214950"/>
            <a:ext cx="360362" cy="504825"/>
          </a:xfrm>
          <a:custGeom>
            <a:avLst/>
            <a:gdLst/>
            <a:ahLst/>
            <a:cxnLst>
              <a:cxn ang="0">
                <a:pos x="0" y="318"/>
              </a:cxn>
              <a:cxn ang="0">
                <a:pos x="454" y="318"/>
              </a:cxn>
              <a:cxn ang="0">
                <a:pos x="0" y="0"/>
              </a:cxn>
              <a:cxn ang="0">
                <a:pos x="0" y="544"/>
              </a:cxn>
            </a:cxnLst>
            <a:rect l="0" t="0" r="r" b="b"/>
            <a:pathLst>
              <a:path w="454" h="544">
                <a:moveTo>
                  <a:pt x="0" y="318"/>
                </a:moveTo>
                <a:lnTo>
                  <a:pt x="454" y="318"/>
                </a:lnTo>
                <a:lnTo>
                  <a:pt x="0" y="0"/>
                </a:lnTo>
                <a:lnTo>
                  <a:pt x="0" y="544"/>
                </a:lnTo>
              </a:path>
            </a:pathLst>
          </a:custGeom>
          <a:solidFill>
            <a:srgbClr val="FF3300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dd36efffaa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06"/>
            <a:ext cx="1928794" cy="314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179388" y="260350"/>
            <a:ext cx="5111750" cy="1268413"/>
          </a:xfrm>
          <a:prstGeom prst="wedgeRoundRectCallout">
            <a:avLst>
              <a:gd name="adj1" fmla="val -19194"/>
              <a:gd name="adj2" fmla="val 12597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 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В  путь!  Я  вижу  домик  </a:t>
            </a:r>
            <a:r>
              <a:rPr lang="ru-RU" sz="2400" b="1" i="1" dirty="0" smtClean="0">
                <a:solidFill>
                  <a:srgbClr val="663300"/>
                </a:solidFill>
                <a:latin typeface="Georgia" pitchFamily="18" charset="0"/>
              </a:rPr>
              <a:t>Василисы Прекрасной  </a:t>
            </a:r>
            <a:r>
              <a:rPr lang="ru-RU" sz="2400" b="1" i="1" dirty="0">
                <a:solidFill>
                  <a:srgbClr val="663300"/>
                </a:solidFill>
                <a:latin typeface="Georgia" pitchFamily="18" charset="0"/>
              </a:rPr>
              <a:t>и  слышу  ее  жалобный  голос.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75785" name="AutoShape 9"/>
          <p:cNvSpPr>
            <a:spLocks noChangeArrowheads="1"/>
          </p:cNvSpPr>
          <p:nvPr/>
        </p:nvSpPr>
        <p:spPr bwMode="auto">
          <a:xfrm>
            <a:off x="2590800" y="3286125"/>
            <a:ext cx="6553200" cy="3365500"/>
          </a:xfrm>
          <a:prstGeom prst="wedgeRoundRectCallout">
            <a:avLst>
              <a:gd name="adj1" fmla="val 15505"/>
              <a:gd name="adj2" fmla="val -73255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Georgia" pitchFamily="18" charset="0"/>
              </a:rPr>
              <a:t>Ребята,  </a:t>
            </a:r>
            <a:r>
              <a:rPr lang="ru-RU" sz="2400" b="1" i="1" dirty="0">
                <a:solidFill>
                  <a:srgbClr val="000099"/>
                </a:solidFill>
                <a:latin typeface="Georgia" pitchFamily="18" charset="0"/>
              </a:rPr>
              <a:t>помогите  мне,  отоприте  дверь!  Я  поссорилась  с  Кощеем  Бессмертным,  и  он  закрыл  дверь – ни  одно  колдовство  не  помогает  ее  открыть.  </a:t>
            </a:r>
          </a:p>
          <a:p>
            <a:r>
              <a:rPr lang="ru-RU" sz="2400" b="1" i="1" dirty="0">
                <a:solidFill>
                  <a:srgbClr val="000099"/>
                </a:solidFill>
                <a:latin typeface="Georgia" pitchFamily="18" charset="0"/>
              </a:rPr>
              <a:t>Дверь  сама  откроется,  если  вы правильно запустите в небо шарики</a:t>
            </a:r>
            <a:endParaRPr lang="ru-RU" sz="2400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11266" name="Picture 2" descr="http://i.skazkananoh.ru/u/pic/e9/1dcb9bb1ac70ee944652bcec055d20/-/vasili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14291"/>
            <a:ext cx="2924020" cy="19857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 animBg="1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1222</TotalTime>
  <Words>538</Words>
  <Application>Microsoft PowerPoint</Application>
  <PresentationFormat>Экран (4:3)</PresentationFormat>
  <Paragraphs>131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Шары</vt:lpstr>
      <vt:lpstr>Тема Office</vt:lpstr>
      <vt:lpstr>   Путешествие  в  страну </vt:lpstr>
      <vt:lpstr>Цели урока </vt:lpstr>
      <vt:lpstr>Слайд 3</vt:lpstr>
      <vt:lpstr>   Найдите правило нахождения числа, стоящего в средней клетке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Физкультминутка.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Komp-City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 в  сказку</dc:title>
  <dc:creator>karatanova</dc:creator>
  <cp:lastModifiedBy>1</cp:lastModifiedBy>
  <cp:revision>96</cp:revision>
  <dcterms:created xsi:type="dcterms:W3CDTF">2006-08-04T10:14:47Z</dcterms:created>
  <dcterms:modified xsi:type="dcterms:W3CDTF">2015-07-17T12:27:10Z</dcterms:modified>
</cp:coreProperties>
</file>