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2" r:id="rId7"/>
    <p:sldId id="268" r:id="rId8"/>
    <p:sldId id="263" r:id="rId9"/>
    <p:sldId id="269" r:id="rId10"/>
    <p:sldId id="260" r:id="rId11"/>
    <p:sldId id="270" r:id="rId12"/>
    <p:sldId id="259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90300F-763F-47DD-A4A0-CFB864DBAAA1}" type="datetimeFigureOut">
              <a:rPr lang="ru-RU" smtClean="0"/>
              <a:pPr/>
              <a:t>30.04.2015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0CEE08-3F80-41D7-8D17-2D72CC003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«Ведь не может же быть никем прочитана вся Книга Природы от начала д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125" t="3125" r="65625" b="45833"/>
          <a:stretch>
            <a:fillRect/>
          </a:stretch>
        </p:blipFill>
        <p:spPr bwMode="auto">
          <a:xfrm>
            <a:off x="214282" y="3214686"/>
            <a:ext cx="2857520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80636" y="857232"/>
            <a:ext cx="738272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Действия с десятичными </a:t>
            </a:r>
            <a:endParaRPr lang="ru-RU" sz="4800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дробями  </a:t>
            </a:r>
            <a:r>
              <a:rPr lang="ru-RU" sz="4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286124"/>
            <a:ext cx="7929617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Урок математики в 5 классе</a:t>
            </a:r>
          </a:p>
          <a:p>
            <a:pPr algn="ctr"/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                                       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Учитель :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Мелёшина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В.В.</a:t>
            </a:r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ru-RU" sz="20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г. Орехово-Зуево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 2015год</a:t>
            </a:r>
            <a:endParaRPr lang="ru-RU" sz="2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2"/>
          <a:srcRect b="5882"/>
          <a:stretch>
            <a:fillRect/>
          </a:stretch>
        </p:blipFill>
        <p:spPr bwMode="auto">
          <a:xfrm>
            <a:off x="285719" y="214289"/>
            <a:ext cx="5214975" cy="367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3"/>
          <a:srcRect b="11738"/>
          <a:stretch>
            <a:fillRect/>
          </a:stretch>
        </p:blipFill>
        <p:spPr bwMode="auto">
          <a:xfrm>
            <a:off x="4139770" y="3643314"/>
            <a:ext cx="4494464" cy="297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52"/>
            <a:ext cx="2786082" cy="3653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vapakol.ru/wp-content/uploads/2012/04/romashka-288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857628"/>
            <a:ext cx="27432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3857628"/>
          <a:ext cx="7215235" cy="2663952"/>
        </p:xfrm>
        <a:graphic>
          <a:graphicData uri="http://schemas.openxmlformats.org/drawingml/2006/table">
            <a:tbl>
              <a:tblPr/>
              <a:tblGrid>
                <a:gridCol w="985752"/>
                <a:gridCol w="851596"/>
                <a:gridCol w="734939"/>
                <a:gridCol w="851596"/>
                <a:gridCol w="734939"/>
                <a:gridCol w="851596"/>
                <a:gridCol w="734939"/>
                <a:gridCol w="734939"/>
                <a:gridCol w="73493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11,44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14,75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13,47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8,984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2,8891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89,94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26,2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28,891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30,74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3,34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68,6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60,85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6,085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6,75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1,48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3,79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3,07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3,0076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307,6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3,076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0,3076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30,076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3,706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180,7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195,4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185,8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170,8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187,2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189,5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3,17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571480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к карточке 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4,9 + 10,95 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37,5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8,609 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∙ 27,5 = 41,25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 1,37 :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42,56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дно реки забили бетонный столб высотой 9,6 м так, что одна треть  была в земле, а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1,8 м над водой. Какова глубина реки в этом месте?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число, состоящее из 3 целых и 76 тысячных.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первый день автомобиль проехал 238,4 км, а во второй день на 52,6 км меньше.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путь проехал автомобиль во второй день?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( 0,98 + 1,02) =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52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4</a:t>
            </a:r>
            <a:endParaRPr lang="ru-RU" b="1" dirty="0" smtClean="0">
              <a:latin typeface="Arial" pitchFamily="34" charset="0"/>
            </a:endParaRPr>
          </a:p>
        </p:txBody>
      </p:sp>
      <p:pic>
        <p:nvPicPr>
          <p:cNvPr id="5" name="Picture 12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52"/>
            <a:ext cx="2428875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4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071702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Картинки по запросу лекарственные растения фото и наз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лекарственные растения фото и наз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лекарственные растения фото и наз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://rybakiohotniki.ru/uploads_user/1000/25/2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23" y="142817"/>
            <a:ext cx="8382105" cy="628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428604"/>
            <a:ext cx="72866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к карточке 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34,08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27,8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8,31 + 5,9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29,5= 0,2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 5,19 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0,3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одном ящике 44,8 кг яблок, а во втором на 2,5 кг меньше. Сколько яблок было в двух ящиках?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 Одна сторона треугольника равна 47,6 см, другая на 5,9 см короче первой, а третья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составляет 40,2 см. Найдите периметр треугольника.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 24 : 1000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5</a:t>
            </a:r>
            <a:endParaRPr lang="ru-RU" b="1" dirty="0" smtClean="0">
              <a:latin typeface="Arial" pitchFamily="34" charset="0"/>
            </a:endParaRPr>
          </a:p>
        </p:txBody>
      </p:sp>
      <p:pic>
        <p:nvPicPr>
          <p:cNvPr id="4" name="Picture 6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39" y="3857628"/>
            <a:ext cx="30519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43240" y="3429000"/>
          <a:ext cx="5357850" cy="2383536"/>
        </p:xfrm>
        <a:graphic>
          <a:graphicData uri="http://schemas.openxmlformats.org/drawingml/2006/table">
            <a:tbl>
              <a:tblPr/>
              <a:tblGrid>
                <a:gridCol w="938318"/>
                <a:gridCol w="699574"/>
                <a:gridCol w="699574"/>
                <a:gridCol w="810618"/>
                <a:gridCol w="699574"/>
                <a:gridCol w="810618"/>
                <a:gridCol w="6995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6,28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7,16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5,28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58,8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5,18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147,5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13,59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13,01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15,29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42,3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87,1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141,3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89,3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129,5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190,2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0,024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0,204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0,0024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2,04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4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2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605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Занимательная страница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357298"/>
            <a:ext cx="3015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Запутанные слова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2143116"/>
            <a:ext cx="7643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Рьцлеы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льпныик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зьвазя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кстилоб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857496"/>
            <a:ext cx="6391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Рыльце,                 </a:t>
            </a:r>
            <a:r>
              <a:rPr lang="ru-RU" sz="2800" dirty="0" smtClean="0">
                <a:latin typeface="Bookman Old Style" pitchFamily="18" charset="0"/>
              </a:rPr>
              <a:t>завязь, столбик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496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пыльник,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643314"/>
            <a:ext cx="5562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Льтпоо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льоха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влкере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рикеошн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7164" y="4286256"/>
            <a:ext cx="6345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Тополь,  ольха,               орешник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4421" y="4286256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клевер,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605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Занимательная страница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1709" y="1000108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Загадки</a:t>
            </a:r>
          </a:p>
        </p:txBody>
      </p:sp>
      <p:pic>
        <p:nvPicPr>
          <p:cNvPr id="4" name="Picture 16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2"/>
          <a:srcRect l="32468"/>
          <a:stretch>
            <a:fillRect/>
          </a:stretch>
        </p:blipFill>
        <p:spPr bwMode="auto">
          <a:xfrm>
            <a:off x="2071670" y="2000240"/>
            <a:ext cx="4501427" cy="327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http://oazis-cvetov.ru/_ph/15/2/436960015.jpg"/>
          <p:cNvPicPr>
            <a:picLocks noChangeAspect="1" noChangeArrowheads="1"/>
          </p:cNvPicPr>
          <p:nvPr/>
        </p:nvPicPr>
        <p:blipFill>
          <a:blip r:embed="rId3"/>
          <a:srcRect b="3773"/>
          <a:stretch>
            <a:fillRect/>
          </a:stretch>
        </p:blipFill>
        <p:spPr bwMode="auto">
          <a:xfrm>
            <a:off x="2071670" y="1857364"/>
            <a:ext cx="4572032" cy="3701169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xQTEhUUExQVFhUXGBcYFxgYGBweGBkcHBccHBwaGhwcHCggGhwlHBwcITEhJSkrLi4uGh8zODMsNygtLisBCgoKDg0OGxAQGywkICQsLCw0LCwsLCwsLCwsLCwsLCwsLCwsLCwsLCwsLCwsLCwsLCwsLCwsLCwsLCwsLCwsLP/AABEIATMApAMBEQACEQEDEQH/xAAbAAACAwEBAQAAAAAAAAAAAAAEBQIDBgEAB//EAD0QAAECBAQDBQYEBgEFAQAAAAECEQADBCEFEjFBUWFxEyKBkaEGMrHB0fAjQlLhFBVygpLxYkOissLSU//EABsBAAIDAQEBAAAAAAAAAAAAAAIDAAEEBQYH/8QANxEAAgEDAwEFBgYCAgIDAAAAAAECAxEhBBIxQQUTIlFhcYGRobHRFDJSweHwI0IG8RViM3KC/9oADAMBAAIRAxEAPwAT2Nnz501SUKQAkAkkcep5RzlBLgkoJB38ZME5R99gxtYdIqUmmJz0BZqissLXcxlbbu0BY1OGU2WnZUzKVhySbN/oxupq0VkbhWuCexlGhSZqEITMXmV+Idr68t4Oy6K7Jl8CzE6VXbrlhT5bk6DpGWdO7FNIJmYD2snOhplu8kfLnyjRGDtdDacsCKhraikUTJUoy3ug6j7/ANNBb/MY1c02H+1MuoDTQCf+QdvH3k9QSItu6vyvmTKLlSst5aioHQa+ShrGSdJPMS7lM1alHOh0rAuP1MNDsS3no0c+rGcXuQupC+VyTmJTVy8qCUzkupIcst7lIJNidQOVrWgqFa3DsLhJSwxZT4KohK5yXQfyZiD/AHFN3EdKTlZbsoZkDx6fI7SWhMhElCfeKDdVtCdSX3J8YGUYPFgG78pfAVT5yJjy+Z7NRNweBOrHh4xjfglujx1F3s/QXUK19skXTmCkqHEAE/EQ2rZwZVjk2S6wq5Y35xUJtU7IkZNRsMVTAta1KDk8RyaFxUnLBcG3IQYgs3AjpxWDUewyjU7uUHe7GE1JsRN5sw9dGP8A9j4xnv5JA7kEez1SqUpSkHUMYdUb4NFYc0OKqMoy7DvEvubwmVRpWQl34BgpSlFn5mAk7IFjyQ6kZU6AXUXISNz+29hGnR0alaahD/oOnFyZp/ZzEEyKEimQSQ7qWzk7qLfD1ja5RjfbkJvGDD4nVzJ8wqbvl3ADc4ySlud0KabYxwmbOlSsibOXLC4hEdVKN4xQKucxFctZKg4X/U5PoH9IqnqJ3blwMjUsJqilBO4VsdD+8aYzjLMXYcpJnZNVOlGyiR97aGKk3/si7DWkxsq9+/m/1+MLbvzkovqsoaZKWC5ukO4PH76xzqtDa7xEzh1QUoGelK0zskzKe41pqhoAXZKyNX17p4xooVXGG2b9gUEms8mdXSmZNTLmFiotmL+ZGx+call5KtZ5Je12DGkXJlEpPdzApbMovfMeu0DOi48kml7heqUjtJa/zKznoQku42cGE3apSj5CruwnnJUZyQ5a2kNp/wDxEivCX1M8hJY7k+sPoRtFMbS/KKpQMxYAc8YZUnsV2MeEM1zFZwXDi194xS8d9whrzOzFh7i8LTa4BvYI9n5gCFZtzDq0nvsjRVlkKkMCUjfSAav4mLGNPISAAosd4BtsBs0MijaWAj/qAMHtvcnbXXYPyj0/YtFwg6j4aNVGOBVjM1VOoJklYSp1KBHdZTFOXcAh7HS3Qc7XRjRrNQ65f99txVWKUsDWgxKnUEuO+11c/v4QqNRdQd4dV06SB2CySfe++sLrRuvByR2fAR7M4CJmbOgFjvrFUtMpLxIuMRFiKZIqJqZigkIsAzh9wRuPu0M03dUajVsdU+pI2TLl4DLmIC5SlocOz5h4ZvrHZqdk0ZPDcTT3cWrrAnqcFmgsmYl+aWPwMZJ9hVuYTT+Qt0pdGATMNqbjK/TKfnGGfZOrTtKF/gB3cyGHYxMkqKVAgmy0qBBUOCkGyhwIvGDUadrDVmBJOJoZs5FTkmJUy02KjqnMCBn4gFu8eT7mK0s7/wCOfK+n8fT2Fxknhib2iw0Sil1qXNa6lEkNyc28I21fIGVkrC+mFr6hz/2n94w1o7V7RTxwLUzGm21LP5RqgrUr+g6OKYoqVqUpQHGNFLEEMprwo0Hs7UokIPdCioXfUdDGd6jLVhUp5wRxGUJneQLDVtYy0b5Ku2ihCLajxF4bsuAdoZuVABDvBTjuk2aZZkNqNKU95QudIU5dBUn0CJdaQTbziWQG6xpcJxTPKBUkhlJlqP5VJBQCE8DkZ24x7Dsybq6df+uPsbqT8Nxr7S4VJV+K7OACLEWDBuEczX0G4uq+UDVirbjIy5SNhHAluuZhjgxUmeC7eO0MpzaaKGmK+00ymmKMohiLuLP9Y1LVLdaJd88irDJIqJZmTQXmqKrannHV0HZzqR72q+cr2GmhR3K8jQypJ1DpHC3nHdclxyanBdAKvQwfWH0nfADQuVMaGTgpxtIFq5RWVKVhpktCxwUNOhBtHF1mgrSj/jkpek1f4S5QDhK2H8RKK9EqY6EGWNC6nBHBjqOUeV1mirRzKntfmndGWcJLNrDrFamjmpR23aSV5SAuX3gSGBBSbcDYjWE0626GeVgtzi4+JfAzhwZcomYiYmfJII7RB921gtBugvbcc4OdSM6bXUCW1x8P8lVTh4TLlzWIUSq7uFJyliA1mII58oGNe8XT8l+5L/4zNyElSzsATGyctsA3K0bBc9dmZmjPCHUBK5ciYtgQQDFbdrwC/I4sqJv8IIoYUtLoOEC3dD5vA1KXAG8J4YkCmoZ3tD6cbhRjdmopaIyqWWL5lDtFPxUQpvAZU+HOPZ9nUtlC3Xk3KNlYKFUooYuU6ceTeUap0YVYuMlyiucMTpJ1IZPkY8F3bSMXARU1aWBQLiFuNyAqpPaqSCo3MN0dDvKsaa6v5dSRV3ZGvpgAAlGwYADSPcbdq9DqRjYITTq95S3ILFPCw+sLVaEm4xXH/YSa4QtxV8luPGNVFq4MrGcmlfSHuYsX1JVx8BGarXjBXlgpySFplhRLuSAVdGFvWPM9p9oqqu7p8dX+xmqVN2EEoQpVKkk3D+aVEf8AiRHBfgr44Ym1pWAacsTlUWKVZufXxaNFWC2XfJJpbbhcyehUgd4ukZQNQFb9AQXjHtan7Rf+tmJpFOpOYpu8b5Wla4baZWtBB72sUn0RFg8oKYNcRaRXJUcRIs0EolWZqKNWpMZ3bhDZeRTOW5d2gVkBK5VUJKixOtvPeNVGzko9HZDovNkfQapZXLBSCG1+2YNbSPbx8Lsab3I4SvKcqx3eLOG5jhzipp2uikaqZglPOT35aVgt3gSDz76GUbcXjiVqUZPxLJUoqWRPWewUsgmnnFJ/RMuOVwxHkYxVNGnwKlSTM9UyJ1EWmSFEnResv/IWD8LGH6adPSQc3G8vPyRcF3avYvwLGl5z2qkpl6e7ZJ1udY0abV1K15zSt8LBQqy5kzuN+0yUBRkEKunMtnALGzbuAL8jAVtaqcmoZb+AXfZwIhWzJ4SUzElW5ygeFowvtrVQdsfAXUqZsmRqUqAF7mJLtbVNfm+QmU5eYHVqa35ow1K06mZu7JKXQFEtnOp0hSyyKyyHyVEyilhq7ciGPwEJrdJeRSd3dilcgy1KQbEJL+jaci/jGmpLdC5VR+EXyVEKmBrFvFmEBO22L8gJ/lRKkDXJbWGSC2lVStxq8XBBYIyJirZb8YOWMlFdZVJCm7OLpq8S0a+YEhDKDNGKKuyRV3kHopGdWbbaDqSzYubszsyn7xTYwSe0JOyNlRUE6TKSuYRctkPvpGylA8dOIccS3rOzatSdNRq8/wBw/UdTTSyHUc8SybOkt4ftyjfODksDEPaLEEM4BToHSLeRtGKpRnezz7S3kYmckjMosRorb/G7Rm2yTsvh/JCE9ZCNlJu+6fT5iJGKcskVrmSxX2aRMQoSD2SlF8pfs1n4o8Lcoqpp/C4xx1KdNPgxMnDpkqcuTNTlzJ0O7F0qSbgh7W4xw9XCUMNGWV4vJGikiWVM4u4jC5OWRLl4iyrmlRBhsUNSvyLp9R3i4Z94uURU+SpShsXi4RChnIbR92YE7KQpPjZQ9Ut4wMopwbGSWCz2hp092Yku8rIrqlSWPikgf2xnjN7NvqKqNbEIFKuW+7w58ICTvGwbkIVOIFhLfxWQkfOLi7xVwotiaqWNgzRohF9Qoo9hoZTg9YGq/CXJglehSlkgWhtKyirlpo+h1lEVoBJ1jmwntdycJFMqkKU8hFOpu4FSdxv7L4Z+L2uoR3h/V+XyPe/tjrdl01Xq3fEfqaKC3P2Ghm0y5pckHieJj1m6MVZGpQuAzZBQwX5puCPFiD5xoi1PKLcWjvbJSHS2bntyY+b8ucRxlJ2fBWQ2gxPQKUbOSRx6b7fKE1KHkiXHlPidMblbHV2KT4tY+sYZ6euuF+5ROqqwlJWBml8RbxU1sr/mHprCJNU148efp6+4jwrsTVgM8q/C7qefeQr/AIuHc89WMaKumpVKeyo+ev7+4trcrSMhXMpRSPykhR3BGx4R5LV6d6aq4t3MFSFpWYtqSxYbRUXgNyXQWVPeJGsS/VirF2G0BKX0AMDUqqKC32R6tWyn0VtEi7ojlfJDFMQWpDZQlKiCRzSNX4d4wDp2ncCbuLDLYq3OvrDZ/lLn+QdY9NCJAYd6aoE8cqRb1MKoc28iIyvZnJfUl433yMvkuw2WzkkNCqzTwVLkFnKGYsoiGxwiH1oSAoBzpxjkWsmC2Bqyk5SLEtaH6aCk0ly8C14ng1NBJlypeRIsbl7uS3y2j2en0kaEdsP6zqU4KKsgtaoekNF1clxyEaKTsymJ5suNiYJSokWgrXISl1hRoBwgJ07lWL5GLKToSH1Gx5KGhHWF1KEJK0lclidPXdmUglWTQFJZaOKQd0gswPpePGamvW7Jr7Gt1KWUvL0XqvoZXJ0nboIK1RE5RBzFY97dTGxI/U5YjnD+0qlDU0Y6ik79P4Lq2nHdEDmKDEq1G0ciOUZFcGlSbuzPA8ckbG0+WEpGXxjLVabsBISYuPdtBaeV7oKDdrA09TyxyPyh8sNFywXzKYplLU1yx9YKbukXJ+GxComlScyrkJDQNOG3LKj6g6AFJJVq1oY1d3uWnkGkUhRKJ4wUnukg5NNi0U/Foe2yz6fVTCXvyjkXvgQ2WYLIdRLuEsb6OTudrA+XKO12JRVTUbn/AKq/xwh+mheV/I0cpY/1HrpI6aCkLfjCmrBEJocRcXYsQ18nKeW0b6UtyFtWAFKh5RWqZxirEKzOAgWmUVzKosQk7fZjndoaKlq6Tp1Pj5MCcVJWYuw7EFCalRYlKgptnBcNwjwNTTVNNN0+Po/Ixxi4ysx9iNFSTLoK6aZd0rClSlX2V7yOpBhjntWV8MoZOEemBbV0i5TBY191QLpV/SoWPTUbiAU4zV0zI4tcnVL7oFoTON8gvgEq0OnSJSjtyFDzFlYlkePyhzd2SQ7xPKmQyiMykhhF9C3K6Fcud+EAw0aLzYik9qQEZiWYWMNjwFFrqWfw4WlsxY7RW9p4InYkMKSLZFHmP9wXeSJuNWVgJfjHPV22LtgeYXTlQAbKB73FSmu/IaefEx7ns/T09LQW3Mmk2zp0IKMTQSacJDBvCGSm5M0IsVLH2IFNkFmJTilgN/vwjTRinllNiWfUlYY7KUOrFvl6xrhTSb9wL5AZkuG2t1KBpksiKbfmWDTUHpE3vzIL6wlIPe6Nr48BGPVaqFKG6bsgJySWQWVQzNV3KtAp2ADtbUa6x4nWa2OoquS6GGdVNjWTPqJLZJykjYZlEeRjLu8gO9DMPxWakqB7NQV7yTLTlPVLMephUoSXiTyCqkuQpYkTdU9gviHVKJ5i5R4W5Qve1+Ze9BWUle1gKooFhkkMrq4I2IIsQeIiSqxp/mFS8PIqxyRlljr8odCpGb8LuS90RxE5mKtcgYcikMehDHoRDFGyIsAElJKQBFp4IngjPoVaDvKJsALk8ABDFJBLk7ISc2RSSCCQQdQRqIttclvGGO5aCAGJbrCHJ9AeR/hwAmy9PfSbgNrzg9HT31oL1DpfnSNZV4fNUSuUpCsyiWJykkknu6hXU5dI9nSrQh4Zp48v3OjwB1FdNkWmyshL5XLv4gl+sFUnp1B1HOyXP9/YJ1VFXYBN9piPyEkcO6k8ybnwaORV7Y08cU037cCHrY9EB/zxSwcyAHOoJ6cIGh25/kjGUMNpXv5v2ArWNuzRSVEFTcQpuDi/3zj0mq1VLTRUqrsm7Xt/fIfUmo5ZROqiLkRifbGktdVF8/sLdeHmCqrSQSBpxjPLtrTJct+4H8TAhVJIQCVd9Xuy0h1MQ4KjYItfcsQ4EZqvb0Urxg/eW6+L2CMBw1lutIWvY6pTz5q5nwaPMa3V1tU7tmSU5SYwxuhbKR7xLecJp0HtuwJJsXYthy5QBWHHKGtdCpUmuRfKLX0ildIHgtWU7mFJyaZL4DaaqygAl0HR9UHj0MYnHdeL5KT3KzFntPOdGXgX9DD9DTcW7lxViihpxNyoA7xHwS5+Eb+gcc2QLSI7vjAXYs22FSZVNIVMWPxlp13Qk+6BwJ1J4WiOorWH00krszHYJLnfVzFqT4FPIJ2q02EWk3yVY1GHS3Wl+r7WD/KNXZsG9VBeo2lmaNQnGE08sLbPMWPw0vYDieA3LXNhtHqNdONODnL8q+b8l6/Tk3zmoRuZusm5z2i1lS1ak6nlyHACwjx2p1NTUS8WF0XRez78vqc+c92WDGmmLUBlZB3gIQaXiB2sL7JIUkfpitycidSwIBJHUPy2Pw9Y9w9naGhSb5Xwkv5OhipTSYurJanYiPCVdPUpTdKfK/vwOfKDT2siumISFsEpexUl8zX7qTYgbk2uLGHJNJIeqD23BqcEqKiSXclRuok3cnrC5u/Ii92MKOsXLIYWOpge82rBaCamsMxaEkjUNtfmdhDIzclYNPxIjOnKmhjflFU3udxiW9MHnYWyHUQOUIlXtLaxThaOQfDML7ZZDgDjGijHcrgU6bkr9AiooBJVkPfBsICpRSqcBTiovAv9oJWSSqWoOXQpC+KbhvVvDmIOCcJbX7iuMFXsutL5lOMqAOrgj5esXOW0kLcksKpRnKCzJWT4C8KcuiKUbysTraztJhc9xJc8zsIlOF3cKT6C+bUakQ+1lcBo92w3MTJaiaitPZhSJZ1DdI1aHULT6iM5cffF/cMpyUZXOT5pz5jo3dDuAGDbs7M449Id2tru9qqK/KuPV9X9g607sHWoKfMLxx3nKEDDC55YIdwfSFqtOU9q4JG7dj2LUYSWJ1uDGulpqlV/4ouXs/thjpSvgjRIaYlJHvWHP75x6TsjSarT7nUVotcXvZ+z2eo6jCUXk0NbhQnJH5V7GxBPyh2s0tPULPK6/fzQ+dNTVhArDpnaNOTlADA6gjkdB01jz2o0s6WJcefT++0xzhOH5jmIS0SykpTbcRme1MKn3azIh2aphypGugjNKLlK4l3csA07DpkospJd3BgouSeUU1JMnMJdxYF3bY7j5j9op3vdDXKywQyhmUSbxa2y4F4lyUV6CEkyjlbfjDoKSfoFGUlFpcEKbESwEwhxvFxm22BuYNjWJpnSyhi6Lg7c/NvQQbkmkXuurA/s5JJlFg5KgkcyC7eojPWvdFwWC+rSUrmMnvKNwBYNYhtoBTxn1Gu8G7ojMlJCWVcxopvApEKOhE0nK9tolWrt6FqJ2bQkFiGilK6wFYbyVO5OkAnuwxcVcCrnJ7pi9tiMCk5tSWveNWj0dTV1e7p4srtvhIlODm7IORUkWSS3LePR6XsHT0Xed5P1wvh92a4UEskk1O7Pz3jsxgoqyVkP22JrrCdouxFEc4dj00arzDgol/Au/m8V+FhLPA2JpsKxlKzlWMwOxDqHE/8AINGLUaVxV1/DJKOLoOqvZ2nmhwnLZwUkj00jjT0tGUvFFX+H0M0qcHygVGCKlF0MsDzhcuz6MvySa9uV/fiW6cegBjddOYpMnx1jLW0GotiO72P/AKYqcZeRmpObMXB72qTY/seEc/8AD1LtW9zwDGlKo2ki5MxMrvKDp2La8jwI3EM0uxPKC0qgp+NCjGcQKljs27M6w+qo38Jtm6UL7QKZSlRZQZJjLtObJItTTS8pQkXYueohfivkVdJ4AvZiqKM6QSCDnHIsxPl8IHUJuzRIScZYHGDZl55nvF9Tq+pjJUbc4oZObnlgc6Spc0lmjdFim8hlMyFWBBaAbbHRrJLawqTPmEOoJeA44YLq+QqTMU4Tt8YJK3JS8hxJQCB3WPxhspKKyWy9FJLnJWlgFM/lHZ/49O2on6r9xlDl2EqsPUnS4+949jJmq5UtLauIpMNMjmg7BFqVwaRBphc0gLV+VKVJ6laSkD1JPTmICtayj15+DuSWEOvZvHjISUrGZCi+tweT2jFqNOq9mnZoB5NNK9pZOW4KSRfQnpb7vGF6GrfGStp1WLSV2LhtbFh4gNEWmqxyi7AU8Sl+7lNn0v5GxMG6batUV/aXYVV+FleZrhXvAMCTsRtmH3qX5mo7JhJ7qL2vyeV918xLpeTMlXUqpaghn8G8RHFrUq1CVqqtf5+xmeW9YkHUsruusdITu8wXLGSKAkK0F4S53eBDMxL/AAq1Qbu5zbYgl26FJbxhssxDX5kPsDm5O0CT3QsjqBGWSd8Ijdm7BGJLStYUhOV9esN2SWSpu/BrsNwWUqW5S6mud4NK8Wx0aasZTE5KEzCASwjPGeCd2hUipcBLDrvHS3blwVJYHPb2F7tHM1amlkGVymTPUknKPLflHQ7E1ioVk5cPD9PX4kpTtIuTXpUHBHSPfM2FE8Ps0VwWhdPlQ2LYxNg5h6cvMK7NNOkZUSZYt+Glam/UokknidB0AjLuu5N+f0Bkwuko0rsSkasTYCKcnBXSKQ1GHSUqTnnStHIcOdhfTfSEd9UkntiwiNfPkDuBY2JIFtOL/bRdKNZ+JouwEupBdikENfM3+vWHqFufoSx5c5SWY9GLjTX94ijGQJTMq+0YKTmNiA1/DwhGp01GVNqr+X16evtBkk1kCqQQpiGOz2ccY8NWhFTaTvbr5nPlyBTqFTu484XsQBlvaKWqXNSsjXfYlNj6NBxSaaClxcd4KodkTuVKgI7V7RY0FLM7rCx3i5yss8BKOBgmlnosibc6g6Rhjqouq4rgfTxyLq+kKVMtSczOWhra8ipJt3ZmqNbTHTdO0bXO3BW41CZacrpuYXVkpRsypJWLcEq8k0EozPZozUoKMsAwwyWPUwEztUJKAS6hsD+odd+d949Z2R2hv/wT93293Q0059GCCbZ/vx5x3to8DnrfWDiggXI5YC5sOps0OTYQ+xeela3Q5ASlLncpDEjk8JpwajkpgIfnDC0eAaC3FnEk68Ym4hYZpitxRPMssBcDRten7QuVRJNslxtU1yaRGU96coOq+nIm7AacSQWbUeequrr54xBf34/QQ7z9ggm4zNWWUZba5QhmN9ySTzck+sYu0Ozu5oupDp5+QFSmlG5pRQSSoBU+WAwOUkhSbaHZ3jjSnTXUR3a8wH2wwRKsPUUkKMk9oku7pFlX/oJP9ogqUovhk2eGwo9jJSZlPctlWUq46Aj0+BipNKVmJSuTx3FSVplynSlMBUal4Qll7UekiaoZu005xl7mmndIZPDsiiZJcuXJ4w9SjYVghhuHJQpwIc6qmsB4kaGkmSwkk6NrEhFPMglbqKJdSqWvOgvA4F7rcDAYypfdWkF7NqT4QVKnUdSKo/mvj++nUtSk3Ypq6QgWbo9+hj6JRjLat/PW3HuOhG/UWrkm+zcx6cY1QjfoGkcpSAscQQWgJwl0LaDp8nswOJuC1iOPOBw+pGkUCqXyPgIrb6sotE9R2T/jA7bdWWWiasbI/wARAuHqyixM1X/B/wCkQEovzZCcjEzJUTkSpTdw2ASeLNc8HjBq6NWcbQftT6+/oDJXRn6qoSpRKlLSslyVh83Nxb5CMkdeqFqdWLh80L73bhqwJWysuUgupSkhP+Qf0eGa+UKmlk4u9yTacboOxeXOVMN5gSSTddr3LBypnePKyS6Iyzmi3DlrQkhE2YDuxt5H6xllRTfFhSfkVYLjqEzF5kJCle8wZ20UwsTc314wUlOKTeUS9nkJxGcCczC41GkXvvawcaqiCUCFrJOiYPFsgOQauUXsphEvDqS5yS+bK/WMsJSjkpXQUMrhB1hyk5pWDTvhhRkuMoDHjGm3Sxex9AQESyTZS+PAfU8tI9f2Z2f+Hjvn+Z/JeX3NNOntBp09Rvv4D13jq3sPSKJZO5HjDFNhh9DSguslhLYv1LAfE+ESU+nmWWVbk62ckB9H1PjaKcUs2BYL2Zgd6Jc8VNd4tPJCj+JME4q9yyKqojeKwQqVPJ3hckUwacQ3eY9dufKMuppU6kHGawBJJqzGeCYVdJXp7yUtoWsS+hbYftHg6n+Oo4wd18DnyvF4GuZOYhSkvE7xPAKyxZXU2VR7NT20hcpbcotxfQypPZTJM3YkvzyllDxSW8YbB7ouIDyvYammSlFQhKry1HuPsT+Xo/xEZoLxXBxgd4goBZZPQRokg5c5Fi5quAhdkVvfkUpWnM+5EBPxcDJWvg6lwrM9xDU9kSrh66sgPqSGvsDrpHpOwtC6r/ETWFx7fP3fU00IN+IBmgGPUbWjTaxVrZLk8tYm3zLsTFBMN8rdSB+8S6LuFIkKQg5iC5Fhv14iJdEZHsVEPAzafJVypclTxcbFoFmkbmDz0IDzFDbSLuXcpJgHKyKuVzZoGvlvGOtqYxTYDkVdsoELyFaQfcY3/qO/QW4vHm9X2gqr2J48/sIlUTwPcPry5UkKY/lVqPqI8/UV7xizNJroME9msFQYEagi5voIy2qXdyo54BashKSZet3hlBz22mMUsWRj6uUoySr8qS/mWMbabV7CE+g4Cu0pkr/MkDr3bP5XgJRsBYZy56ppzqJYgH78YR45PnBbk2RNYHITfKSl+Yh0Yu2CSw7FcmqTnG7QMcSyMYVVSACFjTeGSSksFpkZbTCWVyCW06cY9x2RrqU9PGlDDirW/f1vybqU04pIIl0+x14tHUcxtw2XK4kjrvC2UFZOG/rAksDVSbXg0ywEZ0h3OXZ9+j7c4tpMt2BKicT7xflt5D5wxWSsUBTFiKlNLglwWZP4RnlN83BbCaXDJkwZlES0cTqeidfNo4mq7WowxB7n8vj9hE66XGTxoQFNLcj9R1jzmo1lStLxv3dDLKpKTyXyJMwfndtozOpuYO7IeuT3DxFxyIilaax0Irgc5RyhYPhCZzcsWLp8lX8wdBtdjeHJ4Ft2YLRLSaZSFaqCgOu3rAq6qXCis3OeyKwZcxKtnHgoN8vWK1Se5NcFpZDfZ9Ty0k/lc+Ke9A1ZWuvP9xcOS6nTLbuuzmH7nHBYppqZZWyAVHkIOpG46zD5hWBlmAjk0BGKhgOyR6gGY5ZYuD5w3c6bU4uzXUB3v4RnMCpR71vOOzou3WsV8rzX7+Y6NdrEy+lr76AnY8BHo6Gpo11enK/sNEZp8MMqa1ki0OSVw1kKkUctCM9UsBWolAuf7wN+XnwhUqk5ytSjjz+wVhPjNV2rKQhWQWchh/rzhVXX6fSJqrLPkssVUqwhywBWGqKcxmIA5Ak+rRy5/wDJqPEIN+1pfS4r8SuiK1YLuokjjGKr/wAg1EsU4xXxYuVeT4B1SQklI8945Go1deu/8km/Tp8DO5yb8TDUU4UnKVEeMKgX1sXU8hKSO9prEcbyLcGnkmKUAlSb5oPYkC0rlXbK7TIxytrFvbHJunOmobUVikUZRSm6zMyAfDwYxi7y89hkhhMY1dJKpZSkkBcwoI6Why3N+hLKPPIhwWQOxSpnJf4xc5xhkUrtCzBhkqVo5mx0N3Atyi6vigmg3fcNcN7vabNMUG21B8toRK0mviVLEnYOQUkPpFTbvhg3TKPZ7Hv4ZamSFA7xvu4miM9qsO/aOrRNQhQyueEZ6sy54VxPRFMpQO8VGTkrMXCTTuFV07tA+phvcpLBck5O7B/4CpYPKYPa9/2hkJqGU8lpbQqmK0ElZVmBGQEju6ly9y7Fr7R6vsaVarTc6krxykn6evJro3eWW4fLTOmHOWCRpxJ+Qb4Q3tjXSoQVOm7Sl18l/IVabSsg2ooAfdWojhtHjZq/U58o36gNRKyEMXTCtqWCljAJiFaQLeUDd8FMAnKDBW5i9rZTsG0yElGbSDtZ3JfqiMpDkteEzlOTtEKUnIHmEhYUZjBwG5sW+EPtaF2DZvJfNxTvANpZxC6t3FNFXPT68pnDZwlTjilw/lCKULO8hqeCrF6sKlrY3Ykk7xplJNpIAXUk9QlS0jTK9toGe25cVtVxbVVPZ1IWXuA5HTK/pDVByp2L6pjXCvdUolyVEs/r4wrbbPkrAyGUpbDaM6zkWgSqwqZKcLTrwjW5+Ic7nLoyhQ7sBKN1dByg3YnPnBRdPRoZCO1bmUl5DWqrZCUJYnML24wt6i/5S5NdAke2gKMuV1aRandcFd5cUIrjMebuklKxsRbz6cRHuew5wnpFBLMW7+/N/mbdO042GdFKlZs5BfUByQfpGXtXsupVl3tNtvyf7fYCtSd7oNXjBUCAkIQNzvHlt3Qy774RnK7HZYDJLl9YqcbLHIt2RXNm9oPdLDfjGdOUVuZJMpXLKdC7xHUu1YC+TwnrSnrBuVsFk8NrVJJtYawfdtK5d7E8WyTGayiQT1Gh++MTNmEndAOG0k1U4uD2YF+sUrKn6ltJ4RGtW6yP06Qr1KawexAfhkgMGvAUk912D6lomnsUpAAIAg46fxOTZFwJ8bk2Sq1rRsjjAV8BmAXZT7ZW2+2jNXlKPAsb1chZVYgBtzGWnwEkPsdwqoHeUoKNywjVKntd2NeHdmWmzJhLLBJ2i8bcMJ1LopExUs94M+sOjHcucETQbQYemconMcm5gJQUV4UVZXGVdhUiSM6HNmuSbxnoKrK/eDZwhjaBpUmXLSod0TCskcSkC3moR6zsmo9PQdSXWcV+zYyl4I39S+hqQrQ/t+0eq5NllIMr1Z0GUo24x53tPsbvpd9RxPqukvs/qY61C/Bmv5YlJCQ6i9huTs3GPLSp1Y1HCUWpeXUwSUlIdU8lTZSQnlq3L7eOvT/4zqZ0905qL8rX+LNMdLNrLsVqoVlQSE32bfpHMXYmshW2OHv6fH+sT+HqbrWOVVIUZkzEqQpOx1vpC6mnlSqbZrPxKdNxdmKpZUXyglveYGwdg/CGJbogNFyaYqULGA3JFoL/AIlSElLsU+sKkuqDl5oWzpmfMdF+h/eBcdvsBbKKqpJl5NnHxiRtgBcHkhVr6bQW7i4crna+U8sjk/lDcIpLJR7PL7xTzBhdWNy4o2CMLmTRnBlgHTMsA+RhcYRirNhxpSllBH8XPy/iE6WfhAVHJPawlTm1cjh9KVErdiBZ9IXCjGpFqTJSg3kQrpDUT1JKtNSNBGuilTjYPCNVRYPKkICDM11hm5S4As/MDxFUnMEBTvs8C4PoU4lUygSUslPjDI1JbXDpz7y9ztYQTZJSs5VN4bR7Xs/WKtRjJ88P2m+lU3RTLxUqGpeOnGakNvcIlYk2x8+OsGoQve2SbVe5NOIh3aDaVuS7DKjrwtQCbFtC1+nGM8opLJJeh2vCVH8RKD0DHzFzGaeho1/zxv69RUqUZvxFvsnQJqFzgUtLQB3RoSSe8dyzQmvRoaaCpwgrN+XLCdOEfClgbzcJkA2VlP8Ax00taMj0enqZlRi//wApfSwLoR8jPVeFg3SovfUGFVuwaEl/ivF+26+efmKemXQzNZQLQp3YPY/L/ccDVaKtpntqxx59Pj9zFUg4sHqkAJTce96M7xzYJ7rANYuTolpUSTbhDLWeS8NFq6YH87cRFg2FOG2mMNS4+/KLnwR8m3pKKZkTfLbR21vCGlJ3GxTtglOUSxKnHCM06spy4IqsuAKvxFRSQk5RGmnHba5bqO1hPhoqXJkoKgdTtGnapIkWGKRUTFd8kbNwgIKMMIFsLHs6ogqzd4aGHpYCsNaaUUSxmLbGA2WyRIR4lWIM3KhJcAnNt0Mdfsmo41tnSS+aG0XaVinM8eoV4ZNidjixDI13fgtSIEQfel7jsskXBuNIFyuS40pqrOMqtR6/vD4MJZG2BpKQSCzi42UDsYzTSlyCnm4arNtbgQYit1GM9UyVMlRLc1C2nHw8oqE1dorkWVkhKgqxURqEgnutx0tDJqM47KivF+YuUE1ZmZRQvUAKBygEh+seE7S0j0dVpcPj2fwcqvDu3YunUIUtRFuUYFLCuL3NKwqrJypaikjxg79UXyBUM9p8s7Z0k9Hv84uS8LLkbKdipBbhGGEmkPcrYJzapKiUAM0WqdmBZPgtwahQvP2gL6JG3WM+q75yUafHU06eNHa3Pk1NBkkS0oADx0oLbEQrIUVlOmZNZ8r7xE03krbd2ZRMo50tbZwUi8OSdi7SuVzqnOcmpOwhlKlOrJRgrtl2bwjq6UJBGVI2O8dyh2Ko2lObv6YsHGh5sTVFLluD4P8AZ847UW7Wk7/A1JvqDKhi23LKy8MUY9AjqTfSDUCWLpVjw+MXLCwWzRYRNdIbpC2imNJEicq7pACQbAeGkKlKmg7scYfhmYAzCpZ0ZRcDjaMdWvZ2hgq5Z/CpD2AHp+8D3knYszmKyEgEpZSg5A420fTx6c4rXab8Vp3BrPK9v8iK1NSVmZVWWYzLWj+0K/8AZMeNUFDm5zu7iU1eCzJpSAuWpOhL5Vf4KY+TjnFXispk7tpYAqj2cnIqJYRJmlAykqKFBIIN3UQEjTcwV7wZFF4wEVMopWQSCRukuPA7xhktrsG8MKCx2rnQ3hrTYuFsj/D8UQgsbRcXkNMjVTyS4VbaJvaKaYOK8JuqChllxeci/EMamzVhEtOsbqFGdaWyCu/7yNU7uyQdSKMm+qtzfX4tHrNBoI6aFuW+X+yNEI7SqqrlKJ56xutgMBU5gdpZEy4NRLK1JAh0UXYLpaYZDMW+QEAAarPDkP3jLX1Mu8VCl+a12+kV9ydbI4qs4SpYHDK8ZZaaq8uq/h/JMDDA6r8UApSl9GAAJ2eDoU6kLqUrlxtc1NNiglk5hyFuf2xg6lBzV0G7BNB7QIUCAhbjiPQXhM9JK97oHDB8SxAhwpuh5B7h2MNpUVyiNmcxfGx+U7X3iVKkaUG/IVOVhDLotGs5ck6+EeEnVbu2crvJcs8uYZZUlgo6p2flyP3whSnL/bgvexPOrJnaSipRAKlBgWD6Bx1MO2JReBkZMOFQW2PgOMZn6BNlklSpl0hm4wXXIpRusF6UbG7wMsO6BTdxdM7ZBcGw+EPtFxHxkmOMCkiYlS51+AjTpdM601Thy/l6hKncIp0hJLaE+XIco9npNHDTR2w978zTCFgozUkRuTQ2yApqQ9oFryK9hSqCUS7ESmL8K5ZZHs4m/wAiy3tCUhBPdBJA6/frGV04Ko6vV/sUVo4B34RUp2V2VcPl0re9Y8Nx4fVo4mq1m/wwePr/AAUMZNckqCM3fADFy3TgSI6mirucds/+xqzgeVcyTJkiYpkqmJBS5vcPo8FFzlUt0QMV1MHimJZj3dOJhtWp/qhcmLZSTMLenGPOdrarZDauv0M9V4shhIxFKTkWrKRa+8cBxcldGSpF9CFbh+cFaDfXi8Xd22sWm+GIaiX2rNaYFBwdz9ee8Em4YlwMV1gNmSQQkvl7t7694314N5QmL5Vuo6y6hxnKHcIABiWvliLklyyDxiNA2OpmbEPAu4UQvJ3UhCgi9xxDGw5u3LXlHa7A1DpalwdvF1f0Xt59xs080m0zokrGsezc0arotSg8YrvPQq5JUoRFVfQlyJQOEVub5ZYOIPCLKyuB3EuVqXeFSZTY0kUoljtJllflHDrz+Hw4mp1Uq8u5o5/f+CkrimoqSolnAO31jTT0VKlDxJerJxwUMWsbuG5F4GMU6q23Sz1fxXp9Qk3YaYulUxCVqJUpCQnkUAWYDQjfiL7X6sltT8ipO6EIL/WOfXq2yKZ2jmgOslgI8pqJutVuzHOo3dIQ41X9scze7tDacduCRwF4TWqSgMSPhCqn5hcrJhdNTFalHgkm2pO3qX8IXWkkl7SLxYKahROXukskC3UxUOoS9TbTKZJluAG/KTrGWVTNlwE4iVMxQVoH9IckJDkU4yusjNwEDLnAxRwOaPAFCUlYIKjoDwjFQ1++vtgmrdfYbKmmdOmpPkEqypCglepj2Wl7dhJqNZWfmuPhyvmDCqupEKEd5NNXWR9zoAg7lnezt93itxVwUy2B8oNyUmi73Bpqc2mnGL9LFonRT+yU+UHgTseI1aM2r0rrQ2qVv39pGjlVUmYbnw2hem0sKEbRWfMlwVaAekadmMkJU8jvJDMHfrCqVNupul7F7CGxl4QVSfdJN/IjcQc5xUrNldDA1CUplqctsOfB/pHltXq1Ulsh72Y6k23ZcCfECU5eBB+JjBFZuKazcXSVJTM72hEPabiFyhrOnDJlSLxkis5F2xktpCuUhRU4ByseBzA/WJVgpYJHkb4VQ55bhW5GraRlnKzyU3ZlmJlZVllqVlG0Hsglcb3jsD09KUFOc2UfKD33RXhl6D2t7KWhwHMJ3NuxbVgv2exE5VFRsB3X+USSUeCOcnyA47V9okqAuNIGlPxWFXuyEmZnlpXy8Y20e0tRpJeB3Xk+P4DVSVPjgiFHUX6fSPSaPtzT1/DLwy8nx7n9zTT1EJc4LZc0neOxdMeWCXmLbbwUYlnpkjb/AFDFL9KJcGMpovY3ll56lfYxOMdSzvZRTXUhdSSu8IuK6lGyn1PY0yy5ClpYcrXP3yjg9ranuYXXPC9r/twJz2RufN5VGFDKO8W+zHk4yadjD0E+KSiZYKW7iyD0NviB5xrpNPkrlAkrDs8vPfM9hs0FKpte0HdZ2OU626iAksBBc1zKUoqfgIWpeKxV7jnBKVapQIZnPxjPUUd2RbYdSV0vKAoMrjCpp8DnG5TVoKpyEligXtBvFN2KlBxwX18orlkJ12jPSdpK4tSaKZM1SUpSsB4dUjdYCqTbWQ2mmA21EKgsilItMsJASnQ+kHJXWQ+UDSrK1jNJYsLQ1oaJSu8UjqY9H2Z2dr3C6m4Rfq8+xdPkaqVOpbmyCFUotv0Eez09KNGmoLNur5b8/ebYrarHpsgQ6LsFcGVIHCDyyylckeMXYs4iic6eMBdFXJTxkWkbAD1JiP8ALcnQq9qsWV3EP3AgW0JzKb5R5Ht1J1oL2v6fYy6h4SF5V2bLAtoeQIjz05bp7b5M9NpuxmlurtEa58xTzUDmA8WaNVLFmVHqgrDryUmJN2kIm7MCxA5JqUJHvXHzhtrxuaYZVxjX0oRTltS3WMlObcytrV2Tw2tmIlJCWa//AJGAq23ZFpIvRTg2Y83gLtO7CkMqBIzFIDnYwud5hxqOzQbKkFJ71usC6bfIlC2YkKUSRodYK+1WBkywoZiNIHnIsNQXZoYncJFNRJ74bcgGKVPfJLzaXxYVrtGpyZUAR9LiksLhHWSIMwLwfJLkOyKrmCukwkemykgXsBqYm9lXI4bL7SYUoAAbvK1It8YVUqYuy7XDK6kTLcJ028olKo58hNGexVP4ieaQ/mY1x/KyugvxOkSpaVH8pHiwt6mPBdu6lw1tv/Vfuc/US8Qo9oa4pWhCCSpRduUcnTQ7zdUkLhjxCP8AjuzmgliQSQ+j/d43U4NxwXFdR3hSHkpPMwqthiKnJXOkL7aWpIexT0im1KnZsbRldWI44TlU+gYCAoDJX6kKCjUqWkgHf4mDlFXAjOKWUPsykoC1Jd/eEItcNzXUrlpGXPLcE+kDbOSsXumO6ecrKBNTm4QKqK9gJpPk4aQK0SUiJUnFLIq1zypUsBiPKMaU/wDUvagdsit8u0aae+2UUsBEpSAtJVoFBRfdjGrRNvU04zWNy/j5h0kt6v5jkz0qLgW2s0fRIp2ydQsQh77bfWLbtgiR6bMCRcsIou5kcZxcrUUp90FhzbeF1K0YLLKbSQV7J4/JQVSs34mr6g8n4gbbxjp62jUlsv7+jJGpHzNNUzwu4O2nGOhCO3ATZn69Ts+xI+cbUlYnQHqacqUFEiPmnakJVdVUmvP6YOXWzNiY0qUzFrUpJUdOQ4CM+1qCiuBcrt2M1OwpU5TpIDE666xspVYwVmMjNRwavCaEy5QSrV4y1p7ndCp5yET6NSgAm13JO0LirrJIeHIpx6kEuQzkkqFzrofIRoppbhsZyk7spwxE8yk9mtCU3YEX1LmJOpFOzLjFNcGvVKdHG0Ztytcp5EuHVuTOrKWBISNiYaoeZcWlyETJ05gp9dthGeVKF7stzYZS1K0AGYbbQ2MY9QWxpIxGVNS2W/rBXurNAYZXNpxodNuMUolpCxc0WDO5A6X3g6H/AM0f/svqSCW5GhKAP0pSNVaD1j6K5qKuzr7epTW4vLQGSQo8rj6GMFTX6eGZTX1FSqQXUz1TiExfechPBtY5Go7cbdqS97+xleqTdoiqmmrJV+GwF3I18TrHI1FWdbMpXFykpPLLaRCA85ScoGkKTduRfLwO5NcpJCgMySz8R4bx29F2u6XgrZXn1X3NENRbEieIqSpOdJ4ON78o9FDX0p0ZSpNSaTx148jUqicW4u4hXiBBAWM4JYR893yk7s5fPIwqaKWEuzWJ9IrvE8FbFdC32fpUrlE5g7lxByiW6bebocCQQzEWhHd9Q6dNyB8RxKYHDZUpG2pgpXxFFzw9pmcRqlzJSipLd5LeRjVCKVgltfAxwOgmLkpUkpAvqb6wFTbuBjc+hpoZYsE26n6x3f8Axul/R839zd3MF0IDCJLZcgYbOfrFvRUH/r839ydzB9Dv8qlaZPU/WK/8fpv0/N/cncw8iKsLlGxTpzP1i/wGn/T839y+6h5Hf5TJ/R6n6xPwVD9PzYK09Py+pYKFAs3qfrEWg0/6fm/uF3MPIgMKk+7kDG+p184n4DT/AKfm/uV3ELcEpmHy1hlJcDQElvJ7w2bepW2rlfD6WCkt+JcEf5DTn/p/9yvrCvwND9P1A/D0/I6MIkpsEW6qPxMT8DQ/T82T8PT8jysFkquUE/3K+GaJ+CoLiP1L7mHkRV7OUyxkVLdPDMv/AOoi0lFcRIqMFwiScFkJsEWGneV9Yn4Kg/8AX6lOhT5scVg8k6o9VfWCjo6MJboqz9r+5aoU07pZ95w4JIUcxlh+p+sD+BoS5j9SnQpvodVhUpVihxpqfrFf+O0yzt+b+5fcU/IgjApCBlRLYcHV8zFvRUHlx+pX4am+n1JqwmUQxTb+pX1ifgaH6fm/uEqcYqyILwWQQxQ4/qV9Yn4DTp32/N/cp0IPoQX7OUyxlVKBTq2ZW3Qxa0lGOVH6k7mC4R2XgsiWMiEMkaB1fMxT0NCWXH5sruY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data:image/jpeg;base64,/9j/4AAQSkZJRgABAQAAAQABAAD/2wCEAAkGBxQTEhUUExQVFhUXGBcYFxgYGBweGBkcHBccHBwaGhwcHCggGhwlHBwcITEhJSkrLi4uGh8zODMsNygtLisBCgoKDg0OGxAQGywkICQsLCw0LCwsLCwsLCwsLCwsLCwsLCwsLCwsLCwsLCwsLCwsLCwsLCwsLCwsLCwsLCwsLP/AABEIATMApAMBEQACEQEDEQH/xAAbAAACAwEBAQAAAAAAAAAAAAAEBQIDBgEAB//EAD0QAAECBAQDBQYEBgEFAQAAAAECEQADBCEFEjFBUWFxEyKBkaEGMrHB0fAjQlLhFBVygpLxYkOissLSU//EABsBAAIDAQEBAAAAAAAAAAAAAAIDAAEEBQYH/8QANxEAAgEDAwEFBgYCAgIDAAAAAAECAxEhBBIxQQUTIlFhcYGRobHRFDJSweHwI0IG8RViM3KC/9oADAMBAAIRAxEAPwAT2Nnz501SUKQAkAkkcep5RzlBLgkoJB38ZME5R99gxtYdIqUmmJz0BZqissLXcxlbbu0BY1OGU2WnZUzKVhySbN/oxupq0VkbhWuCexlGhSZqEITMXmV+Idr68t4Oy6K7Jl8CzE6VXbrlhT5bk6DpGWdO7FNIJmYD2snOhplu8kfLnyjRGDtdDacsCKhraikUTJUoy3ug6j7/ANNBb/MY1c02H+1MuoDTQCf+QdvH3k9QSItu6vyvmTKLlSst5aioHQa+ShrGSdJPMS7lM1alHOh0rAuP1MNDsS3no0c+rGcXuQupC+VyTmJTVy8qCUzkupIcst7lIJNidQOVrWgqFa3DsLhJSwxZT4KohK5yXQfyZiD/AHFN3EdKTlZbsoZkDx6fI7SWhMhElCfeKDdVtCdSX3J8YGUYPFgG78pfAVT5yJjy+Z7NRNweBOrHh4xjfglujx1F3s/QXUK19skXTmCkqHEAE/EQ2rZwZVjk2S6wq5Y35xUJtU7IkZNRsMVTAta1KDk8RyaFxUnLBcG3IQYgs3AjpxWDUewyjU7uUHe7GE1JsRN5sw9dGP8A9j4xnv5JA7kEez1SqUpSkHUMYdUb4NFYc0OKqMoy7DvEvubwmVRpWQl34BgpSlFn5mAk7IFjyQ6kZU6AXUXISNz+29hGnR0alaahD/oOnFyZp/ZzEEyKEimQSQ7qWzk7qLfD1ja5RjfbkJvGDD4nVzJ8wqbvl3ADc4ySlud0KabYxwmbOlSsibOXLC4hEdVKN4xQKucxFctZKg4X/U5PoH9IqnqJ3blwMjUsJqilBO4VsdD+8aYzjLMXYcpJnZNVOlGyiR97aGKk3/si7DWkxsq9+/m/1+MLbvzkovqsoaZKWC5ukO4PH76xzqtDa7xEzh1QUoGelK0zskzKe41pqhoAXZKyNX17p4xooVXGG2b9gUEms8mdXSmZNTLmFiotmL+ZGx+call5KtZ5Je12DGkXJlEpPdzApbMovfMeu0DOi48kml7heqUjtJa/zKznoQku42cGE3apSj5CruwnnJUZyQ5a2kNp/wDxEivCX1M8hJY7k+sPoRtFMbS/KKpQMxYAc8YZUnsV2MeEM1zFZwXDi194xS8d9whrzOzFh7i8LTa4BvYI9n5gCFZtzDq0nvsjRVlkKkMCUjfSAav4mLGNPISAAosd4BtsBs0MijaWAj/qAMHtvcnbXXYPyj0/YtFwg6j4aNVGOBVjM1VOoJklYSp1KBHdZTFOXcAh7HS3Qc7XRjRrNQ65f99txVWKUsDWgxKnUEuO+11c/v4QqNRdQd4dV06SB2CySfe++sLrRuvByR2fAR7M4CJmbOgFjvrFUtMpLxIuMRFiKZIqJqZigkIsAzh9wRuPu0M03dUajVsdU+pI2TLl4DLmIC5SlocOz5h4ZvrHZqdk0ZPDcTT3cWrrAnqcFmgsmYl+aWPwMZJ9hVuYTT+Qt0pdGATMNqbjK/TKfnGGfZOrTtKF/gB3cyGHYxMkqKVAgmy0qBBUOCkGyhwIvGDUadrDVmBJOJoZs5FTkmJUy02KjqnMCBn4gFu8eT7mK0s7/wCOfK+n8fT2Fxknhib2iw0Sil1qXNa6lEkNyc28I21fIGVkrC+mFr6hz/2n94w1o7V7RTxwLUzGm21LP5RqgrUr+g6OKYoqVqUpQHGNFLEEMprwo0Hs7UokIPdCioXfUdDGd6jLVhUp5wRxGUJneQLDVtYy0b5Ku2ihCLajxF4bsuAdoZuVABDvBTjuk2aZZkNqNKU95QudIU5dBUn0CJdaQTbziWQG6xpcJxTPKBUkhlJlqP5VJBQCE8DkZ24x7Dsybq6df+uPsbqT8Nxr7S4VJV+K7OACLEWDBuEczX0G4uq+UDVirbjIy5SNhHAluuZhjgxUmeC7eO0MpzaaKGmK+00ymmKMohiLuLP9Y1LVLdaJd88irDJIqJZmTQXmqKrannHV0HZzqR72q+cr2GmhR3K8jQypJ1DpHC3nHdclxyanBdAKvQwfWH0nfADQuVMaGTgpxtIFq5RWVKVhpktCxwUNOhBtHF1mgrSj/jkpek1f4S5QDhK2H8RKK9EqY6EGWNC6nBHBjqOUeV1mirRzKntfmndGWcJLNrDrFamjmpR23aSV5SAuX3gSGBBSbcDYjWE0626GeVgtzi4+JfAzhwZcomYiYmfJII7RB921gtBugvbcc4OdSM6bXUCW1x8P8lVTh4TLlzWIUSq7uFJyliA1mII58oGNe8XT8l+5L/4zNyElSzsATGyctsA3K0bBc9dmZmjPCHUBK5ciYtgQQDFbdrwC/I4sqJv8IIoYUtLoOEC3dD5vA1KXAG8J4YkCmoZ3tD6cbhRjdmopaIyqWWL5lDtFPxUQpvAZU+HOPZ9nUtlC3Xk3KNlYKFUooYuU6ceTeUap0YVYuMlyiucMTpJ1IZPkY8F3bSMXARU1aWBQLiFuNyAqpPaqSCo3MN0dDvKsaa6v5dSRV3ZGvpgAAlGwYADSPcbdq9DqRjYITTq95S3ILFPCw+sLVaEm4xXH/YSa4QtxV8luPGNVFq4MrGcmlfSHuYsX1JVx8BGarXjBXlgpySFplhRLuSAVdGFvWPM9p9oqqu7p8dX+xmqVN2EEoQpVKkk3D+aVEf8AiRHBfgr44Ym1pWAacsTlUWKVZufXxaNFWC2XfJJpbbhcyehUgd4ukZQNQFb9AQXjHtan7Rf+tmJpFOpOYpu8b5Wla4baZWtBB72sUn0RFg8oKYNcRaRXJUcRIs0EolWZqKNWpMZ3bhDZeRTOW5d2gVkBK5VUJKixOtvPeNVGzko9HZDovNkfQapZXLBSCG1+2YNbSPbx8Lsab3I4SvKcqx3eLOG5jhzipp2uikaqZglPOT35aVgt3gSDz76GUbcXjiVqUZPxLJUoqWRPWewUsgmnnFJ/RMuOVwxHkYxVNGnwKlSTM9UyJ1EWmSFEnResv/IWD8LGH6adPSQc3G8vPyRcF3avYvwLGl5z2qkpl6e7ZJ1udY0abV1K15zSt8LBQqy5kzuN+0yUBRkEKunMtnALGzbuAL8jAVtaqcmoZb+AXfZwIhWzJ4SUzElW5ygeFowvtrVQdsfAXUqZsmRqUqAF7mJLtbVNfm+QmU5eYHVqa35ow1K06mZu7JKXQFEtnOp0hSyyKyyHyVEyilhq7ciGPwEJrdJeRSd3dilcgy1KQbEJL+jaci/jGmpLdC5VR+EXyVEKmBrFvFmEBO22L8gJ/lRKkDXJbWGSC2lVStxq8XBBYIyJirZb8YOWMlFdZVJCm7OLpq8S0a+YEhDKDNGKKuyRV3kHopGdWbbaDqSzYubszsyn7xTYwSe0JOyNlRUE6TKSuYRctkPvpGylA8dOIccS3rOzatSdNRq8/wBw/UdTTSyHUc8SybOkt4ftyjfODksDEPaLEEM4BToHSLeRtGKpRnezz7S3kYmckjMosRorb/G7Rm2yTsvh/JCE9ZCNlJu+6fT5iJGKcskVrmSxX2aRMQoSD2SlF8pfs1n4o8Lcoqpp/C4xx1KdNPgxMnDpkqcuTNTlzJ0O7F0qSbgh7W4xw9XCUMNGWV4vJGikiWVM4u4jC5OWRLl4iyrmlRBhsUNSvyLp9R3i4Z94uURU+SpShsXi4RChnIbR92YE7KQpPjZQ9Ut4wMopwbGSWCz2hp092Yku8rIrqlSWPikgf2xnjN7NvqKqNbEIFKuW+7w58ICTvGwbkIVOIFhLfxWQkfOLi7xVwotiaqWNgzRohF9Qoo9hoZTg9YGq/CXJglehSlkgWhtKyirlpo+h1lEVoBJ1jmwntdycJFMqkKU8hFOpu4FSdxv7L4Z+L2uoR3h/V+XyPe/tjrdl01Xq3fEfqaKC3P2Ghm0y5pckHieJj1m6MVZGpQuAzZBQwX5puCPFiD5xoi1PKLcWjvbJSHS2bntyY+b8ucRxlJ2fBWQ2gxPQKUbOSRx6b7fKE1KHkiXHlPidMblbHV2KT4tY+sYZ6euuF+5ROqqwlJWBml8RbxU1sr/mHprCJNU148efp6+4jwrsTVgM8q/C7qefeQr/AIuHc89WMaKumpVKeyo+ev7+4trcrSMhXMpRSPykhR3BGx4R5LV6d6aq4t3MFSFpWYtqSxYbRUXgNyXQWVPeJGsS/VirF2G0BKX0AMDUqqKC32R6tWyn0VtEi7ojlfJDFMQWpDZQlKiCRzSNX4d4wDp2ncCbuLDLYq3OvrDZ/lLn+QdY9NCJAYd6aoE8cqRb1MKoc28iIyvZnJfUl433yMvkuw2WzkkNCqzTwVLkFnKGYsoiGxwiH1oSAoBzpxjkWsmC2Bqyk5SLEtaH6aCk0ly8C14ng1NBJlypeRIsbl7uS3y2j2en0kaEdsP6zqU4KKsgtaoekNF1clxyEaKTsymJ5suNiYJSokWgrXISl1hRoBwgJ07lWL5GLKToSH1Gx5KGhHWF1KEJK0lclidPXdmUglWTQFJZaOKQd0gswPpePGamvW7Jr7Gt1KWUvL0XqvoZXJ0nboIK1RE5RBzFY97dTGxI/U5YjnD+0qlDU0Y6ik79P4Lq2nHdEDmKDEq1G0ciOUZFcGlSbuzPA8ckbG0+WEpGXxjLVabsBISYuPdtBaeV7oKDdrA09TyxyPyh8sNFywXzKYplLU1yx9YKbukXJ+GxComlScyrkJDQNOG3LKj6g6AFJJVq1oY1d3uWnkGkUhRKJ4wUnukg5NNi0U/Foe2yz6fVTCXvyjkXvgQ2WYLIdRLuEsb6OTudrA+XKO12JRVTUbn/AKq/xwh+mheV/I0cpY/1HrpI6aCkLfjCmrBEJocRcXYsQ18nKeW0b6UtyFtWAFKh5RWqZxirEKzOAgWmUVzKosQk7fZjndoaKlq6Tp1Pj5MCcVJWYuw7EFCalRYlKgptnBcNwjwNTTVNNN0+Po/Ixxi4ysx9iNFSTLoK6aZd0rClSlX2V7yOpBhjntWV8MoZOEemBbV0i5TBY191QLpV/SoWPTUbiAU4zV0zI4tcnVL7oFoTON8gvgEq0OnSJSjtyFDzFlYlkePyhzd2SQ7xPKmQyiMykhhF9C3K6Fcud+EAw0aLzYik9qQEZiWYWMNjwFFrqWfw4WlsxY7RW9p4InYkMKSLZFHmP9wXeSJuNWVgJfjHPV22LtgeYXTlQAbKB73FSmu/IaefEx7ns/T09LQW3Mmk2zp0IKMTQSacJDBvCGSm5M0IsVLH2IFNkFmJTilgN/vwjTRinllNiWfUlYY7KUOrFvl6xrhTSb9wL5AZkuG2t1KBpksiKbfmWDTUHpE3vzIL6wlIPe6Nr48BGPVaqFKG6bsgJySWQWVQzNV3KtAp2ADtbUa6x4nWa2OoquS6GGdVNjWTPqJLZJykjYZlEeRjLu8gO9DMPxWakqB7NQV7yTLTlPVLMephUoSXiTyCqkuQpYkTdU9gviHVKJ5i5R4W5Qve1+Ze9BWUle1gKooFhkkMrq4I2IIsQeIiSqxp/mFS8PIqxyRlljr8odCpGb8LuS90RxE5mKtcgYcikMehDHoRDFGyIsAElJKQBFp4IngjPoVaDvKJsALk8ABDFJBLk7ISc2RSSCCQQdQRqIttclvGGO5aCAGJbrCHJ9AeR/hwAmy9PfSbgNrzg9HT31oL1DpfnSNZV4fNUSuUpCsyiWJykkknu6hXU5dI9nSrQh4Zp48v3OjwB1FdNkWmyshL5XLv4gl+sFUnp1B1HOyXP9/YJ1VFXYBN9piPyEkcO6k8ybnwaORV7Y08cU037cCHrY9EB/zxSwcyAHOoJ6cIGh25/kjGUMNpXv5v2ArWNuzRSVEFTcQpuDi/3zj0mq1VLTRUqrsm7Xt/fIfUmo5ZROqiLkRifbGktdVF8/sLdeHmCqrSQSBpxjPLtrTJct+4H8TAhVJIQCVd9Xuy0h1MQ4KjYItfcsQ4EZqvb0Urxg/eW6+L2CMBw1lutIWvY6pTz5q5nwaPMa3V1tU7tmSU5SYwxuhbKR7xLecJp0HtuwJJsXYthy5QBWHHKGtdCpUmuRfKLX0ildIHgtWU7mFJyaZL4DaaqygAl0HR9UHj0MYnHdeL5KT3KzFntPOdGXgX9DD9DTcW7lxViihpxNyoA7xHwS5+Eb+gcc2QLSI7vjAXYs22FSZVNIVMWPxlp13Qk+6BwJ1J4WiOorWH00krszHYJLnfVzFqT4FPIJ2q02EWk3yVY1GHS3Wl+r7WD/KNXZsG9VBeo2lmaNQnGE08sLbPMWPw0vYDieA3LXNhtHqNdONODnL8q+b8l6/Tk3zmoRuZusm5z2i1lS1ak6nlyHACwjx2p1NTUS8WF0XRez78vqc+c92WDGmmLUBlZB3gIQaXiB2sL7JIUkfpitycidSwIBJHUPy2Pw9Y9w9naGhSb5Xwkv5OhipTSYurJanYiPCVdPUpTdKfK/vwOfKDT2siumISFsEpexUl8zX7qTYgbk2uLGHJNJIeqD23BqcEqKiSXclRuok3cnrC5u/Ii92MKOsXLIYWOpge82rBaCamsMxaEkjUNtfmdhDIzclYNPxIjOnKmhjflFU3udxiW9MHnYWyHUQOUIlXtLaxThaOQfDML7ZZDgDjGijHcrgU6bkr9AiooBJVkPfBsICpRSqcBTiovAv9oJWSSqWoOXQpC+KbhvVvDmIOCcJbX7iuMFXsutL5lOMqAOrgj5esXOW0kLcksKpRnKCzJWT4C8KcuiKUbysTraztJhc9xJc8zsIlOF3cKT6C+bUakQ+1lcBo92w3MTJaiaitPZhSJZ1DdI1aHULT6iM5cffF/cMpyUZXOT5pz5jo3dDuAGDbs7M449Id2tru9qqK/KuPV9X9g607sHWoKfMLxx3nKEDDC55YIdwfSFqtOU9q4JG7dj2LUYSWJ1uDGulpqlV/4ouXs/thjpSvgjRIaYlJHvWHP75x6TsjSarT7nUVotcXvZ+z2eo6jCUXk0NbhQnJH5V7GxBPyh2s0tPULPK6/fzQ+dNTVhArDpnaNOTlADA6gjkdB01jz2o0s6WJcefT++0xzhOH5jmIS0SykpTbcRme1MKn3azIh2aphypGugjNKLlK4l3csA07DpkospJd3BgouSeUU1JMnMJdxYF3bY7j5j9op3vdDXKywQyhmUSbxa2y4F4lyUV6CEkyjlbfjDoKSfoFGUlFpcEKbESwEwhxvFxm22BuYNjWJpnSyhi6Lg7c/NvQQbkmkXuurA/s5JJlFg5KgkcyC7eojPWvdFwWC+rSUrmMnvKNwBYNYhtoBTxn1Gu8G7ojMlJCWVcxopvApEKOhE0nK9tolWrt6FqJ2bQkFiGilK6wFYbyVO5OkAnuwxcVcCrnJ7pi9tiMCk5tSWveNWj0dTV1e7p4srtvhIlODm7IORUkWSS3LePR6XsHT0Xed5P1wvh92a4UEskk1O7Pz3jsxgoqyVkP22JrrCdouxFEc4dj00arzDgol/Au/m8V+FhLPA2JpsKxlKzlWMwOxDqHE/8AINGLUaVxV1/DJKOLoOqvZ2nmhwnLZwUkj00jjT0tGUvFFX+H0M0qcHygVGCKlF0MsDzhcuz6MvySa9uV/fiW6cegBjddOYpMnx1jLW0GotiO72P/AKYqcZeRmpObMXB72qTY/seEc/8AD1LtW9zwDGlKo2ki5MxMrvKDp2La8jwI3EM0uxPKC0qgp+NCjGcQKljs27M6w+qo38Jtm6UL7QKZSlRZQZJjLtObJItTTS8pQkXYueohfivkVdJ4AvZiqKM6QSCDnHIsxPl8IHUJuzRIScZYHGDZl55nvF9Tq+pjJUbc4oZObnlgc6Spc0lmjdFim8hlMyFWBBaAbbHRrJLawqTPmEOoJeA44YLq+QqTMU4Tt8YJK3JS8hxJQCB3WPxhspKKyWy9FJLnJWlgFM/lHZ/49O2on6r9xlDl2EqsPUnS4+949jJmq5UtLauIpMNMjmg7BFqVwaRBphc0gLV+VKVJ6laSkD1JPTmICtayj15+DuSWEOvZvHjISUrGZCi+tweT2jFqNOq9mnZoB5NNK9pZOW4KSRfQnpb7vGF6GrfGStp1WLSV2LhtbFh4gNEWmqxyi7AU8Sl+7lNn0v5GxMG6batUV/aXYVV+FleZrhXvAMCTsRtmH3qX5mo7JhJ7qL2vyeV918xLpeTMlXUqpaghn8G8RHFrUq1CVqqtf5+xmeW9YkHUsruusdITu8wXLGSKAkK0F4S53eBDMxL/AAq1Qbu5zbYgl26FJbxhssxDX5kPsDm5O0CT3QsjqBGWSd8Ijdm7BGJLStYUhOV9esN2SWSpu/BrsNwWUqW5S6mud4NK8Wx0aasZTE5KEzCASwjPGeCd2hUipcBLDrvHS3blwVJYHPb2F7tHM1amlkGVymTPUknKPLflHQ7E1ioVk5cPD9PX4kpTtIuTXpUHBHSPfM2FE8Ps0VwWhdPlQ2LYxNg5h6cvMK7NNOkZUSZYt+Glam/UokknidB0AjLuu5N+f0Bkwuko0rsSkasTYCKcnBXSKQ1GHSUqTnnStHIcOdhfTfSEd9UkntiwiNfPkDuBY2JIFtOL/bRdKNZ+JouwEupBdikENfM3+vWHqFufoSx5c5SWY9GLjTX94ijGQJTMq+0YKTmNiA1/DwhGp01GVNqr+X16evtBkk1kCqQQpiGOz2ccY8NWhFTaTvbr5nPlyBTqFTu484XsQBlvaKWqXNSsjXfYlNj6NBxSaaClxcd4KodkTuVKgI7V7RY0FLM7rCx3i5yss8BKOBgmlnosibc6g6Rhjqouq4rgfTxyLq+kKVMtSczOWhra8ipJt3ZmqNbTHTdO0bXO3BW41CZacrpuYXVkpRsypJWLcEq8k0EozPZozUoKMsAwwyWPUwEztUJKAS6hsD+odd+d949Z2R2hv/wT93293Q0059GCCbZ/vx5x3to8DnrfWDiggXI5YC5sOps0OTYQ+xeela3Q5ASlLncpDEjk8JpwajkpgIfnDC0eAaC3FnEk68Ym4hYZpitxRPMssBcDRten7QuVRJNslxtU1yaRGU96coOq+nIm7AacSQWbUeequrr54xBf34/QQ7z9ggm4zNWWUZba5QhmN9ySTzck+sYu0Ozu5oupDp5+QFSmlG5pRQSSoBU+WAwOUkhSbaHZ3jjSnTXUR3a8wH2wwRKsPUUkKMk9oku7pFlX/oJP9ogqUovhk2eGwo9jJSZlPctlWUq46Aj0+BipNKVmJSuTx3FSVplynSlMBUal4Qll7UekiaoZu005xl7mmndIZPDsiiZJcuXJ4w9SjYVghhuHJQpwIc6qmsB4kaGkmSwkk6NrEhFPMglbqKJdSqWvOgvA4F7rcDAYypfdWkF7NqT4QVKnUdSKo/mvj++nUtSk3Ypq6QgWbo9+hj6JRjLat/PW3HuOhG/UWrkm+zcx6cY1QjfoGkcpSAscQQWgJwl0LaDp8nswOJuC1iOPOBw+pGkUCqXyPgIrb6sotE9R2T/jA7bdWWWiasbI/wARAuHqyixM1X/B/wCkQEovzZCcjEzJUTkSpTdw2ASeLNc8HjBq6NWcbQftT6+/oDJXRn6qoSpRKlLSslyVh83Nxb5CMkdeqFqdWLh80L73bhqwJWysuUgupSkhP+Qf0eGa+UKmlk4u9yTacboOxeXOVMN5gSSTddr3LBypnePKyS6Iyzmi3DlrQkhE2YDuxt5H6xllRTfFhSfkVYLjqEzF5kJCle8wZ20UwsTc314wUlOKTeUS9nkJxGcCczC41GkXvvawcaqiCUCFrJOiYPFsgOQauUXsphEvDqS5yS+bK/WMsJSjkpXQUMrhB1hyk5pWDTvhhRkuMoDHjGm3Sxex9AQESyTZS+PAfU8tI9f2Z2f+Hjvn+Z/JeX3NNOntBp09Rvv4D13jq3sPSKJZO5HjDFNhh9DSguslhLYv1LAfE+ESU+nmWWVbk62ckB9H1PjaKcUs2BYL2Zgd6Jc8VNd4tPJCj+JME4q9yyKqojeKwQqVPJ3hckUwacQ3eY9dufKMuppU6kHGawBJJqzGeCYVdJXp7yUtoWsS+hbYftHg6n+Oo4wd18DnyvF4GuZOYhSkvE7xPAKyxZXU2VR7NT20hcpbcotxfQypPZTJM3YkvzyllDxSW8YbB7ouIDyvYammSlFQhKry1HuPsT+Xo/xEZoLxXBxgd4goBZZPQRokg5c5Fi5quAhdkVvfkUpWnM+5EBPxcDJWvg6lwrM9xDU9kSrh66sgPqSGvsDrpHpOwtC6r/ETWFx7fP3fU00IN+IBmgGPUbWjTaxVrZLk8tYm3zLsTFBMN8rdSB+8S6LuFIkKQg5iC5Fhv14iJdEZHsVEPAzafJVypclTxcbFoFmkbmDz0IDzFDbSLuXcpJgHKyKuVzZoGvlvGOtqYxTYDkVdsoELyFaQfcY3/qO/QW4vHm9X2gqr2J48/sIlUTwPcPry5UkKY/lVqPqI8/UV7xizNJroME9msFQYEagi5voIy2qXdyo54BashKSZet3hlBz22mMUsWRj6uUoySr8qS/mWMbabV7CE+g4Cu0pkr/MkDr3bP5XgJRsBYZy56ppzqJYgH78YR45PnBbk2RNYHITfKSl+Yh0Yu2CSw7FcmqTnG7QMcSyMYVVSACFjTeGSSksFpkZbTCWVyCW06cY9x2RrqU9PGlDDirW/f1vybqU04pIIl0+x14tHUcxtw2XK4kjrvC2UFZOG/rAksDVSbXg0ywEZ0h3OXZ9+j7c4tpMt2BKicT7xflt5D5wxWSsUBTFiKlNLglwWZP4RnlN83BbCaXDJkwZlES0cTqeidfNo4mq7WowxB7n8vj9hE66XGTxoQFNLcj9R1jzmo1lStLxv3dDLKpKTyXyJMwfndtozOpuYO7IeuT3DxFxyIilaax0Irgc5RyhYPhCZzcsWLp8lX8wdBtdjeHJ4Ft2YLRLSaZSFaqCgOu3rAq6qXCis3OeyKwZcxKtnHgoN8vWK1Se5NcFpZDfZ9Ty0k/lc+Ke9A1ZWuvP9xcOS6nTLbuuzmH7nHBYppqZZWyAVHkIOpG46zD5hWBlmAjk0BGKhgOyR6gGY5ZYuD5w3c6bU4uzXUB3v4RnMCpR71vOOzou3WsV8rzX7+Y6NdrEy+lr76AnY8BHo6Gpo11enK/sNEZp8MMqa1ki0OSVw1kKkUctCM9UsBWolAuf7wN+XnwhUqk5ytSjjz+wVhPjNV2rKQhWQWchh/rzhVXX6fSJqrLPkssVUqwhywBWGqKcxmIA5Ak+rRy5/wDJqPEIN+1pfS4r8SuiK1YLuokjjGKr/wAg1EsU4xXxYuVeT4B1SQklI8945Go1deu/8km/Tp8DO5yb8TDUU4UnKVEeMKgX1sXU8hKSO9prEcbyLcGnkmKUAlSb5oPYkC0rlXbK7TIxytrFvbHJunOmobUVikUZRSm6zMyAfDwYxi7y89hkhhMY1dJKpZSkkBcwoI6Why3N+hLKPPIhwWQOxSpnJf4xc5xhkUrtCzBhkqVo5mx0N3Atyi6vigmg3fcNcN7vabNMUG21B8toRK0mviVLEnYOQUkPpFTbvhg3TKPZ7Hv4ZamSFA7xvu4miM9qsO/aOrRNQhQyueEZ6sy54VxPRFMpQO8VGTkrMXCTTuFV07tA+phvcpLBck5O7B/4CpYPKYPa9/2hkJqGU8lpbQqmK0ElZVmBGQEju6ly9y7Fr7R6vsaVarTc6krxykn6evJro3eWW4fLTOmHOWCRpxJ+Qb4Q3tjXSoQVOm7Sl18l/IVabSsg2ooAfdWojhtHjZq/U58o36gNRKyEMXTCtqWCljAJiFaQLeUDd8FMAnKDBW5i9rZTsG0yElGbSDtZ3JfqiMpDkteEzlOTtEKUnIHmEhYUZjBwG5sW+EPtaF2DZvJfNxTvANpZxC6t3FNFXPT68pnDZwlTjilw/lCKULO8hqeCrF6sKlrY3Ykk7xplJNpIAXUk9QlS0jTK9toGe25cVtVxbVVPZ1IWXuA5HTK/pDVByp2L6pjXCvdUolyVEs/r4wrbbPkrAyGUpbDaM6zkWgSqwqZKcLTrwjW5+Ic7nLoyhQ7sBKN1dByg3YnPnBRdPRoZCO1bmUl5DWqrZCUJYnML24wt6i/5S5NdAke2gKMuV1aRandcFd5cUIrjMebuklKxsRbz6cRHuew5wnpFBLMW7+/N/mbdO042GdFKlZs5BfUByQfpGXtXsupVl3tNtvyf7fYCtSd7oNXjBUCAkIQNzvHlt3Qy774RnK7HZYDJLl9YqcbLHIt2RXNm9oPdLDfjGdOUVuZJMpXLKdC7xHUu1YC+TwnrSnrBuVsFk8NrVJJtYawfdtK5d7E8WyTGayiQT1Gh++MTNmEndAOG0k1U4uD2YF+sUrKn6ltJ4RGtW6yP06Qr1KawexAfhkgMGvAUk912D6lomnsUpAAIAg46fxOTZFwJ8bk2Sq1rRsjjAV8BmAXZT7ZW2+2jNXlKPAsb1chZVYgBtzGWnwEkPsdwqoHeUoKNywjVKntd2NeHdmWmzJhLLBJ2i8bcMJ1LopExUs94M+sOjHcucETQbQYemconMcm5gJQUV4UVZXGVdhUiSM6HNmuSbxnoKrK/eDZwhjaBpUmXLSod0TCskcSkC3moR6zsmo9PQdSXWcV+zYyl4I39S+hqQrQ/t+0eq5NllIMr1Z0GUo24x53tPsbvpd9RxPqukvs/qY61C/Bmv5YlJCQ6i9huTs3GPLSp1Y1HCUWpeXUwSUlIdU8lTZSQnlq3L7eOvT/4zqZ0905qL8rX+LNMdLNrLsVqoVlQSE32bfpHMXYmshW2OHv6fH+sT+HqbrWOVVIUZkzEqQpOx1vpC6mnlSqbZrPxKdNxdmKpZUXyglveYGwdg/CGJbogNFyaYqULGA3JFoL/AIlSElLsU+sKkuqDl5oWzpmfMdF+h/eBcdvsBbKKqpJl5NnHxiRtgBcHkhVr6bQW7i4crna+U8sjk/lDcIpLJR7PL7xTzBhdWNy4o2CMLmTRnBlgHTMsA+RhcYRirNhxpSllBH8XPy/iE6WfhAVHJPawlTm1cjh9KVErdiBZ9IXCjGpFqTJSg3kQrpDUT1JKtNSNBGuilTjYPCNVRYPKkICDM11hm5S4As/MDxFUnMEBTvs8C4PoU4lUygSUslPjDI1JbXDpz7y9ztYQTZJSs5VN4bR7Xs/WKtRjJ88P2m+lU3RTLxUqGpeOnGakNvcIlYk2x8+OsGoQve2SbVe5NOIh3aDaVuS7DKjrwtQCbFtC1+nGM8opLJJeh2vCVH8RKD0DHzFzGaeho1/zxv69RUqUZvxFvsnQJqFzgUtLQB3RoSSe8dyzQmvRoaaCpwgrN+XLCdOEfClgbzcJkA2VlP8Ax00taMj0enqZlRi//wApfSwLoR8jPVeFg3SovfUGFVuwaEl/ivF+26+efmKemXQzNZQLQp3YPY/L/ccDVaKtpntqxx59Pj9zFUg4sHqkAJTce96M7xzYJ7rANYuTolpUSTbhDLWeS8NFq6YH87cRFg2FOG2mMNS4+/KLnwR8m3pKKZkTfLbR21vCGlJ3GxTtglOUSxKnHCM06spy4IqsuAKvxFRSQk5RGmnHba5bqO1hPhoqXJkoKgdTtGnapIkWGKRUTFd8kbNwgIKMMIFsLHs6ogqzd4aGHpYCsNaaUUSxmLbGA2WyRIR4lWIM3KhJcAnNt0Mdfsmo41tnSS+aG0XaVinM8eoV4ZNidjixDI13fgtSIEQfel7jsskXBuNIFyuS40pqrOMqtR6/vD4MJZG2BpKQSCzi42UDsYzTSlyCnm4arNtbgQYit1GM9UyVMlRLc1C2nHw8oqE1dorkWVkhKgqxURqEgnutx0tDJqM47KivF+YuUE1ZmZRQvUAKBygEh+seE7S0j0dVpcPj2fwcqvDu3YunUIUtRFuUYFLCuL3NKwqrJypaikjxg79UXyBUM9p8s7Z0k9Hv84uS8LLkbKdipBbhGGEmkPcrYJzapKiUAM0WqdmBZPgtwahQvP2gL6JG3WM+q75yUafHU06eNHa3Pk1NBkkS0oADx0oLbEQrIUVlOmZNZ8r7xE03krbd2ZRMo50tbZwUi8OSdi7SuVzqnOcmpOwhlKlOrJRgrtl2bwjq6UJBGVI2O8dyh2Ko2lObv6YsHGh5sTVFLluD4P8AZ847UW7Wk7/A1JvqDKhi23LKy8MUY9AjqTfSDUCWLpVjw+MXLCwWzRYRNdIbpC2imNJEicq7pACQbAeGkKlKmg7scYfhmYAzCpZ0ZRcDjaMdWvZ2hgq5Z/CpD2AHp+8D3knYszmKyEgEpZSg5A420fTx6c4rXab8Vp3BrPK9v8iK1NSVmZVWWYzLWj+0K/8AZMeNUFDm5zu7iU1eCzJpSAuWpOhL5Vf4KY+TjnFXispk7tpYAqj2cnIqJYRJmlAykqKFBIIN3UQEjTcwV7wZFF4wEVMopWQSCRukuPA7xhktrsG8MKCx2rnQ3hrTYuFsj/D8UQgsbRcXkNMjVTyS4VbaJvaKaYOK8JuqChllxeci/EMamzVhEtOsbqFGdaWyCu/7yNU7uyQdSKMm+qtzfX4tHrNBoI6aFuW+X+yNEI7SqqrlKJ56xutgMBU5gdpZEy4NRLK1JAh0UXYLpaYZDMW+QEAAarPDkP3jLX1Mu8VCl+a12+kV9ydbI4qs4SpYHDK8ZZaaq8uq/h/JMDDA6r8UApSl9GAAJ2eDoU6kLqUrlxtc1NNiglk5hyFuf2xg6lBzV0G7BNB7QIUCAhbjiPQXhM9JK97oHDB8SxAhwpuh5B7h2MNpUVyiNmcxfGx+U7X3iVKkaUG/IVOVhDLotGs5ck6+EeEnVbu2crvJcs8uYZZUlgo6p2flyP3whSnL/bgvexPOrJnaSipRAKlBgWD6Bx1MO2JReBkZMOFQW2PgOMZn6BNlklSpl0hm4wXXIpRusF6UbG7wMsO6BTdxdM7ZBcGw+EPtFxHxkmOMCkiYlS51+AjTpdM601Thy/l6hKncIp0hJLaE+XIco9npNHDTR2w978zTCFgozUkRuTQ2yApqQ9oFryK9hSqCUS7ESmL8K5ZZHs4m/wAiy3tCUhBPdBJA6/frGV04Ko6vV/sUVo4B34RUp2V2VcPl0re9Y8Nx4fVo4mq1m/wwePr/AAUMZNckqCM3fADFy3TgSI6mirucds/+xqzgeVcyTJkiYpkqmJBS5vcPo8FFzlUt0QMV1MHimJZj3dOJhtWp/qhcmLZSTMLenGPOdrarZDauv0M9V4shhIxFKTkWrKRa+8cBxcldGSpF9CFbh+cFaDfXi8Xd22sWm+GIaiX2rNaYFBwdz9ee8Em4YlwMV1gNmSQQkvl7t7694314N5QmL5Vuo6y6hxnKHcIABiWvliLklyyDxiNA2OpmbEPAu4UQvJ3UhCgi9xxDGw5u3LXlHa7A1DpalwdvF1f0Xt59xs080m0zokrGsezc0arotSg8YrvPQq5JUoRFVfQlyJQOEVub5ZYOIPCLKyuB3EuVqXeFSZTY0kUoljtJllflHDrz+Hw4mp1Uq8u5o5/f+CkrimoqSolnAO31jTT0VKlDxJerJxwUMWsbuG5F4GMU6q23Sz1fxXp9Qk3YaYulUxCVqJUpCQnkUAWYDQjfiL7X6sltT8ipO6EIL/WOfXq2yKZ2jmgOslgI8pqJutVuzHOo3dIQ41X9scze7tDacduCRwF4TWqSgMSPhCqn5hcrJhdNTFalHgkm2pO3qX8IXWkkl7SLxYKahROXukskC3UxUOoS9TbTKZJluAG/KTrGWVTNlwE4iVMxQVoH9IckJDkU4yusjNwEDLnAxRwOaPAFCUlYIKjoDwjFQ1++vtgmrdfYbKmmdOmpPkEqypCglepj2Wl7dhJqNZWfmuPhyvmDCqupEKEd5NNXWR9zoAg7lnezt93itxVwUy2B8oNyUmi73Bpqc2mnGL9LFonRT+yU+UHgTseI1aM2r0rrQ2qVv39pGjlVUmYbnw2hem0sKEbRWfMlwVaAekadmMkJU8jvJDMHfrCqVNupul7F7CGxl4QVSfdJN/IjcQc5xUrNldDA1CUplqctsOfB/pHltXq1Ulsh72Y6k23ZcCfECU5eBB+JjBFZuKazcXSVJTM72hEPabiFyhrOnDJlSLxkis5F2xktpCuUhRU4ByseBzA/WJVgpYJHkb4VQ55bhW5GraRlnKzyU3ZlmJlZVllqVlG0Hsglcb3jsD09KUFOc2UfKD33RXhl6D2t7KWhwHMJ3NuxbVgv2exE5VFRsB3X+USSUeCOcnyA47V9okqAuNIGlPxWFXuyEmZnlpXy8Y20e0tRpJeB3Xk+P4DVSVPjgiFHUX6fSPSaPtzT1/DLwy8nx7n9zTT1EJc4LZc0neOxdMeWCXmLbbwUYlnpkjb/AFDFL9KJcGMpovY3ll56lfYxOMdSzvZRTXUhdSSu8IuK6lGyn1PY0yy5ClpYcrXP3yjg9ranuYXXPC9r/twJz2RufN5VGFDKO8W+zHk4yadjD0E+KSiZYKW7iyD0NviB5xrpNPkrlAkrDs8vPfM9hs0FKpte0HdZ2OU626iAksBBc1zKUoqfgIWpeKxV7jnBKVapQIZnPxjPUUd2RbYdSV0vKAoMrjCpp8DnG5TVoKpyEligXtBvFN2KlBxwX18orlkJ12jPSdpK4tSaKZM1SUpSsB4dUjdYCqTbWQ2mmA21EKgsilItMsJASnQ+kHJXWQ+UDSrK1jNJYsLQ1oaJSu8UjqY9H2Z2dr3C6m4Rfq8+xdPkaqVOpbmyCFUotv0Eez09KNGmoLNur5b8/ebYrarHpsgQ6LsFcGVIHCDyyylckeMXYs4iic6eMBdFXJTxkWkbAD1JiP8ALcnQq9qsWV3EP3AgW0JzKb5R5Ht1J1oL2v6fYy6h4SF5V2bLAtoeQIjz05bp7b5M9NpuxmlurtEa58xTzUDmA8WaNVLFmVHqgrDryUmJN2kIm7MCxA5JqUJHvXHzhtrxuaYZVxjX0oRTltS3WMlObcytrV2Tw2tmIlJCWa//AJGAq23ZFpIvRTg2Y83gLtO7CkMqBIzFIDnYwud5hxqOzQbKkFJ71usC6bfIlC2YkKUSRodYK+1WBkywoZiNIHnIsNQXZoYncJFNRJ74bcgGKVPfJLzaXxYVrtGpyZUAR9LiksLhHWSIMwLwfJLkOyKrmCukwkemykgXsBqYm9lXI4bL7SYUoAAbvK1It8YVUqYuy7XDK6kTLcJ028olKo58hNGexVP4ieaQ/mY1x/KyugvxOkSpaVH8pHiwt6mPBdu6lw1tv/Vfuc/US8Qo9oa4pWhCCSpRduUcnTQ7zdUkLhjxCP8AjuzmgliQSQ+j/d43U4NxwXFdR3hSHkpPMwqthiKnJXOkL7aWpIexT0im1KnZsbRldWI44TlU+gYCAoDJX6kKCjUqWkgHf4mDlFXAjOKWUPsykoC1Jd/eEItcNzXUrlpGXPLcE+kDbOSsXumO6ecrKBNTm4QKqK9gJpPk4aQK0SUiJUnFLIq1zypUsBiPKMaU/wDUvagdsit8u0aae+2UUsBEpSAtJVoFBRfdjGrRNvU04zWNy/j5h0kt6v5jkz0qLgW2s0fRIp2ydQsQh77bfWLbtgiR6bMCRcsIou5kcZxcrUUp90FhzbeF1K0YLLKbSQV7J4/JQVSs34mr6g8n4gbbxjp62jUlsv7+jJGpHzNNUzwu4O2nGOhCO3ATZn69Ts+xI+cbUlYnQHqacqUFEiPmnakJVdVUmvP6YOXWzNiY0qUzFrUpJUdOQ4CM+1qCiuBcrt2M1OwpU5TpIDE666xspVYwVmMjNRwavCaEy5QSrV4y1p7ndCp5yET6NSgAm13JO0LirrJIeHIpx6kEuQzkkqFzrofIRoppbhsZyk7spwxE8yk9mtCU3YEX1LmJOpFOzLjFNcGvVKdHG0Ztytcp5EuHVuTOrKWBISNiYaoeZcWlyETJ05gp9dthGeVKF7stzYZS1K0AGYbbQ2MY9QWxpIxGVNS2W/rBXurNAYZXNpxodNuMUolpCxc0WDO5A6X3g6H/AM0f/svqSCW5GhKAP0pSNVaD1j6K5qKuzr7epTW4vLQGSQo8rj6GMFTX6eGZTX1FSqQXUz1TiExfechPBtY5Go7cbdqS97+xleqTdoiqmmrJV+GwF3I18TrHI1FWdbMpXFykpPLLaRCA85ScoGkKTduRfLwO5NcpJCgMySz8R4bx29F2u6XgrZXn1X3NENRbEieIqSpOdJ4ON78o9FDX0p0ZSpNSaTx148jUqicW4u4hXiBBAWM4JYR893yk7s5fPIwqaKWEuzWJ9IrvE8FbFdC32fpUrlE5g7lxByiW6bebocCQQzEWhHd9Q6dNyB8RxKYHDZUpG2pgpXxFFzw9pmcRqlzJSipLd5LeRjVCKVgltfAxwOgmLkpUkpAvqb6wFTbuBjc+hpoZYsE26n6x3f8Axul/R839zd3MF0IDCJLZcgYbOfrFvRUH/r839ydzB9Dv8qlaZPU/WK/8fpv0/N/cncw8iKsLlGxTpzP1i/wGn/T839y+6h5Hf5TJ/R6n6xPwVD9PzYK09Py+pYKFAs3qfrEWg0/6fm/uF3MPIgMKk+7kDG+p184n4DT/AKfm/uV3ELcEpmHy1hlJcDQElvJ7w2bepW2rlfD6WCkt+JcEf5DTn/p/9yvrCvwND9P1A/D0/I6MIkpsEW6qPxMT8DQ/T82T8PT8jysFkquUE/3K+GaJ+CoLiP1L7mHkRV7OUyxkVLdPDMv/AOoi0lFcRIqMFwiScFkJsEWGneV9Yn4Kg/8AX6lOhT5scVg8k6o9VfWCjo6MJboqz9r+5aoU07pZ95w4JIUcxlh+p+sD+BoS5j9SnQpvodVhUpVihxpqfrFf+O0yzt+b+5fcU/IgjApCBlRLYcHV8zFvRUHlx+pX4am+n1JqwmUQxTb+pX1ifgaH6fm/uEqcYqyILwWQQxQ4/qV9Yn4DTp32/N/cp0IPoQX7OUyxlVKBTq2ZW3Qxa0lGOVH6k7mC4R2XgsiWMiEMkaB1fMxT0NCWXH5sruY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data:image/jpeg;base64,/9j/4AAQSkZJRgABAQAAAQABAAD/2wCEAAkGBxQTEhUUExQVFhUXGBcYFxgYGBweGBkcHBccHBwaGhwcHCggGhwlHBwcITEhJSkrLi4uGh8zODMsNygtLisBCgoKDg0OGxAQGywkICQsLCw0LCwsLCwsLCwsLCwsLCwsLCwsLCwsLCwsLCwsLCwsLCwsLCwsLCwsLCwsLCwsLP/AABEIATMApAMBEQACEQEDEQH/xAAbAAACAwEBAQAAAAAAAAAAAAAEBQIDBgEAB//EAD0QAAECBAQDBQYEBgEFAQAAAAECEQADBCEFEjFBUWFxEyKBkaEGMrHB0fAjQlLhFBVygpLxYkOissLSU//EABsBAAIDAQEBAAAAAAAAAAAAAAIDAAEEBQYH/8QANxEAAgEDAwEFBgYCAgIDAAAAAAECAxEhBBIxQQUTIlFhcYGRobHRFDJSweHwI0IG8RViM3KC/9oADAMBAAIRAxEAPwAT2Nnz501SUKQAkAkkcep5RzlBLgkoJB38ZME5R99gxtYdIqUmmJz0BZqissLXcxlbbu0BY1OGU2WnZUzKVhySbN/oxupq0VkbhWuCexlGhSZqEITMXmV+Idr68t4Oy6K7Jl8CzE6VXbrlhT5bk6DpGWdO7FNIJmYD2snOhplu8kfLnyjRGDtdDacsCKhraikUTJUoy3ug6j7/ANNBb/MY1c02H+1MuoDTQCf+QdvH3k9QSItu6vyvmTKLlSst5aioHQa+ShrGSdJPMS7lM1alHOh0rAuP1MNDsS3no0c+rGcXuQupC+VyTmJTVy8qCUzkupIcst7lIJNidQOVrWgqFa3DsLhJSwxZT4KohK5yXQfyZiD/AHFN3EdKTlZbsoZkDx6fI7SWhMhElCfeKDdVtCdSX3J8YGUYPFgG78pfAVT5yJjy+Z7NRNweBOrHh4xjfglujx1F3s/QXUK19skXTmCkqHEAE/EQ2rZwZVjk2S6wq5Y35xUJtU7IkZNRsMVTAta1KDk8RyaFxUnLBcG3IQYgs3AjpxWDUewyjU7uUHe7GE1JsRN5sw9dGP8A9j4xnv5JA7kEez1SqUpSkHUMYdUb4NFYc0OKqMoy7DvEvubwmVRpWQl34BgpSlFn5mAk7IFjyQ6kZU6AXUXISNz+29hGnR0alaahD/oOnFyZp/ZzEEyKEimQSQ7qWzk7qLfD1ja5RjfbkJvGDD4nVzJ8wqbvl3ADc4ySlud0KabYxwmbOlSsibOXLC4hEdVKN4xQKucxFctZKg4X/U5PoH9IqnqJ3blwMjUsJqilBO4VsdD+8aYzjLMXYcpJnZNVOlGyiR97aGKk3/si7DWkxsq9+/m/1+MLbvzkovqsoaZKWC5ukO4PH76xzqtDa7xEzh1QUoGelK0zskzKe41pqhoAXZKyNX17p4xooVXGG2b9gUEms8mdXSmZNTLmFiotmL+ZGx+call5KtZ5Je12DGkXJlEpPdzApbMovfMeu0DOi48kml7heqUjtJa/zKznoQku42cGE3apSj5CruwnnJUZyQ5a2kNp/wDxEivCX1M8hJY7k+sPoRtFMbS/KKpQMxYAc8YZUnsV2MeEM1zFZwXDi194xS8d9whrzOzFh7i8LTa4BvYI9n5gCFZtzDq0nvsjRVlkKkMCUjfSAav4mLGNPISAAosd4BtsBs0MijaWAj/qAMHtvcnbXXYPyj0/YtFwg6j4aNVGOBVjM1VOoJklYSp1KBHdZTFOXcAh7HS3Qc7XRjRrNQ65f99txVWKUsDWgxKnUEuO+11c/v4QqNRdQd4dV06SB2CySfe++sLrRuvByR2fAR7M4CJmbOgFjvrFUtMpLxIuMRFiKZIqJqZigkIsAzh9wRuPu0M03dUajVsdU+pI2TLl4DLmIC5SlocOz5h4ZvrHZqdk0ZPDcTT3cWrrAnqcFmgsmYl+aWPwMZJ9hVuYTT+Qt0pdGATMNqbjK/TKfnGGfZOrTtKF/gB3cyGHYxMkqKVAgmy0qBBUOCkGyhwIvGDUadrDVmBJOJoZs5FTkmJUy02KjqnMCBn4gFu8eT7mK0s7/wCOfK+n8fT2Fxknhib2iw0Sil1qXNa6lEkNyc28I21fIGVkrC+mFr6hz/2n94w1o7V7RTxwLUzGm21LP5RqgrUr+g6OKYoqVqUpQHGNFLEEMprwo0Hs7UokIPdCioXfUdDGd6jLVhUp5wRxGUJneQLDVtYy0b5Ku2ihCLajxF4bsuAdoZuVABDvBTjuk2aZZkNqNKU95QudIU5dBUn0CJdaQTbziWQG6xpcJxTPKBUkhlJlqP5VJBQCE8DkZ24x7Dsybq6df+uPsbqT8Nxr7S4VJV+K7OACLEWDBuEczX0G4uq+UDVirbjIy5SNhHAluuZhjgxUmeC7eO0MpzaaKGmK+00ymmKMohiLuLP9Y1LVLdaJd88irDJIqJZmTQXmqKrannHV0HZzqR72q+cr2GmhR3K8jQypJ1DpHC3nHdclxyanBdAKvQwfWH0nfADQuVMaGTgpxtIFq5RWVKVhpktCxwUNOhBtHF1mgrSj/jkpek1f4S5QDhK2H8RKK9EqY6EGWNC6nBHBjqOUeV1mirRzKntfmndGWcJLNrDrFamjmpR23aSV5SAuX3gSGBBSbcDYjWE0626GeVgtzi4+JfAzhwZcomYiYmfJII7RB921gtBugvbcc4OdSM6bXUCW1x8P8lVTh4TLlzWIUSq7uFJyliA1mII58oGNe8XT8l+5L/4zNyElSzsATGyctsA3K0bBc9dmZmjPCHUBK5ciYtgQQDFbdrwC/I4sqJv8IIoYUtLoOEC3dD5vA1KXAG8J4YkCmoZ3tD6cbhRjdmopaIyqWWL5lDtFPxUQpvAZU+HOPZ9nUtlC3Xk3KNlYKFUooYuU6ceTeUap0YVYuMlyiucMTpJ1IZPkY8F3bSMXARU1aWBQLiFuNyAqpPaqSCo3MN0dDvKsaa6v5dSRV3ZGvpgAAlGwYADSPcbdq9DqRjYITTq95S3ILFPCw+sLVaEm4xXH/YSa4QtxV8luPGNVFq4MrGcmlfSHuYsX1JVx8BGarXjBXlgpySFplhRLuSAVdGFvWPM9p9oqqu7p8dX+xmqVN2EEoQpVKkk3D+aVEf8AiRHBfgr44Ym1pWAacsTlUWKVZufXxaNFWC2XfJJpbbhcyehUgd4ukZQNQFb9AQXjHtan7Rf+tmJpFOpOYpu8b5Wla4baZWtBB72sUn0RFg8oKYNcRaRXJUcRIs0EolWZqKNWpMZ3bhDZeRTOW5d2gVkBK5VUJKixOtvPeNVGzko9HZDovNkfQapZXLBSCG1+2YNbSPbx8Lsab3I4SvKcqx3eLOG5jhzipp2uikaqZglPOT35aVgt3gSDz76GUbcXjiVqUZPxLJUoqWRPWewUsgmnnFJ/RMuOVwxHkYxVNGnwKlSTM9UyJ1EWmSFEnResv/IWD8LGH6adPSQc3G8vPyRcF3avYvwLGl5z2qkpl6e7ZJ1udY0abV1K15zSt8LBQqy5kzuN+0yUBRkEKunMtnALGzbuAL8jAVtaqcmoZb+AXfZwIhWzJ4SUzElW5ygeFowvtrVQdsfAXUqZsmRqUqAF7mJLtbVNfm+QmU5eYHVqa35ow1K06mZu7JKXQFEtnOp0hSyyKyyHyVEyilhq7ciGPwEJrdJeRSd3dilcgy1KQbEJL+jaci/jGmpLdC5VR+EXyVEKmBrFvFmEBO22L8gJ/lRKkDXJbWGSC2lVStxq8XBBYIyJirZb8YOWMlFdZVJCm7OLpq8S0a+YEhDKDNGKKuyRV3kHopGdWbbaDqSzYubszsyn7xTYwSe0JOyNlRUE6TKSuYRctkPvpGylA8dOIccS3rOzatSdNRq8/wBw/UdTTSyHUc8SybOkt4ftyjfODksDEPaLEEM4BToHSLeRtGKpRnezz7S3kYmckjMosRorb/G7Rm2yTsvh/JCE9ZCNlJu+6fT5iJGKcskVrmSxX2aRMQoSD2SlF8pfs1n4o8Lcoqpp/C4xx1KdNPgxMnDpkqcuTNTlzJ0O7F0qSbgh7W4xw9XCUMNGWV4vJGikiWVM4u4jC5OWRLl4iyrmlRBhsUNSvyLp9R3i4Z94uURU+SpShsXi4RChnIbR92YE7KQpPjZQ9Ut4wMopwbGSWCz2hp092Yku8rIrqlSWPikgf2xnjN7NvqKqNbEIFKuW+7w58ICTvGwbkIVOIFhLfxWQkfOLi7xVwotiaqWNgzRohF9Qoo9hoZTg9YGq/CXJglehSlkgWhtKyirlpo+h1lEVoBJ1jmwntdycJFMqkKU8hFOpu4FSdxv7L4Z+L2uoR3h/V+XyPe/tjrdl01Xq3fEfqaKC3P2Ghm0y5pckHieJj1m6MVZGpQuAzZBQwX5puCPFiD5xoi1PKLcWjvbJSHS2bntyY+b8ucRxlJ2fBWQ2gxPQKUbOSRx6b7fKE1KHkiXHlPidMblbHV2KT4tY+sYZ6euuF+5ROqqwlJWBml8RbxU1sr/mHprCJNU148efp6+4jwrsTVgM8q/C7qefeQr/AIuHc89WMaKumpVKeyo+ev7+4trcrSMhXMpRSPykhR3BGx4R5LV6d6aq4t3MFSFpWYtqSxYbRUXgNyXQWVPeJGsS/VirF2G0BKX0AMDUqqKC32R6tWyn0VtEi7ojlfJDFMQWpDZQlKiCRzSNX4d4wDp2ncCbuLDLYq3OvrDZ/lLn+QdY9NCJAYd6aoE8cqRb1MKoc28iIyvZnJfUl433yMvkuw2WzkkNCqzTwVLkFnKGYsoiGxwiH1oSAoBzpxjkWsmC2Bqyk5SLEtaH6aCk0ly8C14ng1NBJlypeRIsbl7uS3y2j2en0kaEdsP6zqU4KKsgtaoekNF1clxyEaKTsymJ5suNiYJSokWgrXISl1hRoBwgJ07lWL5GLKToSH1Gx5KGhHWF1KEJK0lclidPXdmUglWTQFJZaOKQd0gswPpePGamvW7Jr7Gt1KWUvL0XqvoZXJ0nboIK1RE5RBzFY97dTGxI/U5YjnD+0qlDU0Y6ik79P4Lq2nHdEDmKDEq1G0ciOUZFcGlSbuzPA8ckbG0+WEpGXxjLVabsBISYuPdtBaeV7oKDdrA09TyxyPyh8sNFywXzKYplLU1yx9YKbukXJ+GxComlScyrkJDQNOG3LKj6g6AFJJVq1oY1d3uWnkGkUhRKJ4wUnukg5NNi0U/Foe2yz6fVTCXvyjkXvgQ2WYLIdRLuEsb6OTudrA+XKO12JRVTUbn/AKq/xwh+mheV/I0cpY/1HrpI6aCkLfjCmrBEJocRcXYsQ18nKeW0b6UtyFtWAFKh5RWqZxirEKzOAgWmUVzKosQk7fZjndoaKlq6Tp1Pj5MCcVJWYuw7EFCalRYlKgptnBcNwjwNTTVNNN0+Po/Ixxi4ysx9iNFSTLoK6aZd0rClSlX2V7yOpBhjntWV8MoZOEemBbV0i5TBY191QLpV/SoWPTUbiAU4zV0zI4tcnVL7oFoTON8gvgEq0OnSJSjtyFDzFlYlkePyhzd2SQ7xPKmQyiMykhhF9C3K6Fcud+EAw0aLzYik9qQEZiWYWMNjwFFrqWfw4WlsxY7RW9p4InYkMKSLZFHmP9wXeSJuNWVgJfjHPV22LtgeYXTlQAbKB73FSmu/IaefEx7ns/T09LQW3Mmk2zp0IKMTQSacJDBvCGSm5M0IsVLH2IFNkFmJTilgN/vwjTRinllNiWfUlYY7KUOrFvl6xrhTSb9wL5AZkuG2t1KBpksiKbfmWDTUHpE3vzIL6wlIPe6Nr48BGPVaqFKG6bsgJySWQWVQzNV3KtAp2ADtbUa6x4nWa2OoquS6GGdVNjWTPqJLZJykjYZlEeRjLu8gO9DMPxWakqB7NQV7yTLTlPVLMephUoSXiTyCqkuQpYkTdU9gviHVKJ5i5R4W5Qve1+Ze9BWUle1gKooFhkkMrq4I2IIsQeIiSqxp/mFS8PIqxyRlljr8odCpGb8LuS90RxE5mKtcgYcikMehDHoRDFGyIsAElJKQBFp4IngjPoVaDvKJsALk8ABDFJBLk7ISc2RSSCCQQdQRqIttclvGGO5aCAGJbrCHJ9AeR/hwAmy9PfSbgNrzg9HT31oL1DpfnSNZV4fNUSuUpCsyiWJykkknu6hXU5dI9nSrQh4Zp48v3OjwB1FdNkWmyshL5XLv4gl+sFUnp1B1HOyXP9/YJ1VFXYBN9piPyEkcO6k8ybnwaORV7Y08cU037cCHrY9EB/zxSwcyAHOoJ6cIGh25/kjGUMNpXv5v2ArWNuzRSVEFTcQpuDi/3zj0mq1VLTRUqrsm7Xt/fIfUmo5ZROqiLkRifbGktdVF8/sLdeHmCqrSQSBpxjPLtrTJct+4H8TAhVJIQCVd9Xuy0h1MQ4KjYItfcsQ4EZqvb0Urxg/eW6+L2CMBw1lutIWvY6pTz5q5nwaPMa3V1tU7tmSU5SYwxuhbKR7xLecJp0HtuwJJsXYthy5QBWHHKGtdCpUmuRfKLX0ildIHgtWU7mFJyaZL4DaaqygAl0HR9UHj0MYnHdeL5KT3KzFntPOdGXgX9DD9DTcW7lxViihpxNyoA7xHwS5+Eb+gcc2QLSI7vjAXYs22FSZVNIVMWPxlp13Qk+6BwJ1J4WiOorWH00krszHYJLnfVzFqT4FPIJ2q02EWk3yVY1GHS3Wl+r7WD/KNXZsG9VBeo2lmaNQnGE08sLbPMWPw0vYDieA3LXNhtHqNdONODnL8q+b8l6/Tk3zmoRuZusm5z2i1lS1ak6nlyHACwjx2p1NTUS8WF0XRez78vqc+c92WDGmmLUBlZB3gIQaXiB2sL7JIUkfpitycidSwIBJHUPy2Pw9Y9w9naGhSb5Xwkv5OhipTSYurJanYiPCVdPUpTdKfK/vwOfKDT2siumISFsEpexUl8zX7qTYgbk2uLGHJNJIeqD23BqcEqKiSXclRuok3cnrC5u/Ii92MKOsXLIYWOpge82rBaCamsMxaEkjUNtfmdhDIzclYNPxIjOnKmhjflFU3udxiW9MHnYWyHUQOUIlXtLaxThaOQfDML7ZZDgDjGijHcrgU6bkr9AiooBJVkPfBsICpRSqcBTiovAv9oJWSSqWoOXQpC+KbhvVvDmIOCcJbX7iuMFXsutL5lOMqAOrgj5esXOW0kLcksKpRnKCzJWT4C8KcuiKUbysTraztJhc9xJc8zsIlOF3cKT6C+bUakQ+1lcBo92w3MTJaiaitPZhSJZ1DdI1aHULT6iM5cffF/cMpyUZXOT5pz5jo3dDuAGDbs7M449Id2tru9qqK/KuPV9X9g607sHWoKfMLxx3nKEDDC55YIdwfSFqtOU9q4JG7dj2LUYSWJ1uDGulpqlV/4ouXs/thjpSvgjRIaYlJHvWHP75x6TsjSarT7nUVotcXvZ+z2eo6jCUXk0NbhQnJH5V7GxBPyh2s0tPULPK6/fzQ+dNTVhArDpnaNOTlADA6gjkdB01jz2o0s6WJcefT++0xzhOH5jmIS0SykpTbcRme1MKn3azIh2aphypGugjNKLlK4l3csA07DpkospJd3BgouSeUU1JMnMJdxYF3bY7j5j9op3vdDXKywQyhmUSbxa2y4F4lyUV6CEkyjlbfjDoKSfoFGUlFpcEKbESwEwhxvFxm22BuYNjWJpnSyhi6Lg7c/NvQQbkmkXuurA/s5JJlFg5KgkcyC7eojPWvdFwWC+rSUrmMnvKNwBYNYhtoBTxn1Gu8G7ojMlJCWVcxopvApEKOhE0nK9tolWrt6FqJ2bQkFiGilK6wFYbyVO5OkAnuwxcVcCrnJ7pi9tiMCk5tSWveNWj0dTV1e7p4srtvhIlODm7IORUkWSS3LePR6XsHT0Xed5P1wvh92a4UEskk1O7Pz3jsxgoqyVkP22JrrCdouxFEc4dj00arzDgol/Au/m8V+FhLPA2JpsKxlKzlWMwOxDqHE/8AINGLUaVxV1/DJKOLoOqvZ2nmhwnLZwUkj00jjT0tGUvFFX+H0M0qcHygVGCKlF0MsDzhcuz6MvySa9uV/fiW6cegBjddOYpMnx1jLW0GotiO72P/AKYqcZeRmpObMXB72qTY/seEc/8AD1LtW9zwDGlKo2ki5MxMrvKDp2La8jwI3EM0uxPKC0qgp+NCjGcQKljs27M6w+qo38Jtm6UL7QKZSlRZQZJjLtObJItTTS8pQkXYueohfivkVdJ4AvZiqKM6QSCDnHIsxPl8IHUJuzRIScZYHGDZl55nvF9Tq+pjJUbc4oZObnlgc6Spc0lmjdFim8hlMyFWBBaAbbHRrJLawqTPmEOoJeA44YLq+QqTMU4Tt8YJK3JS8hxJQCB3WPxhspKKyWy9FJLnJWlgFM/lHZ/49O2on6r9xlDl2EqsPUnS4+949jJmq5UtLauIpMNMjmg7BFqVwaRBphc0gLV+VKVJ6laSkD1JPTmICtayj15+DuSWEOvZvHjISUrGZCi+tweT2jFqNOq9mnZoB5NNK9pZOW4KSRfQnpb7vGF6GrfGStp1WLSV2LhtbFh4gNEWmqxyi7AU8Sl+7lNn0v5GxMG6batUV/aXYVV+FleZrhXvAMCTsRtmH3qX5mo7JhJ7qL2vyeV918xLpeTMlXUqpaghn8G8RHFrUq1CVqqtf5+xmeW9YkHUsruusdITu8wXLGSKAkK0F4S53eBDMxL/AAq1Qbu5zbYgl26FJbxhssxDX5kPsDm5O0CT3QsjqBGWSd8Ijdm7BGJLStYUhOV9esN2SWSpu/BrsNwWUqW5S6mud4NK8Wx0aasZTE5KEzCASwjPGeCd2hUipcBLDrvHS3blwVJYHPb2F7tHM1amlkGVymTPUknKPLflHQ7E1ioVk5cPD9PX4kpTtIuTXpUHBHSPfM2FE8Ps0VwWhdPlQ2LYxNg5h6cvMK7NNOkZUSZYt+Glam/UokknidB0AjLuu5N+f0Bkwuko0rsSkasTYCKcnBXSKQ1GHSUqTnnStHIcOdhfTfSEd9UkntiwiNfPkDuBY2JIFtOL/bRdKNZ+JouwEupBdikENfM3+vWHqFufoSx5c5SWY9GLjTX94ijGQJTMq+0YKTmNiA1/DwhGp01GVNqr+X16evtBkk1kCqQQpiGOz2ccY8NWhFTaTvbr5nPlyBTqFTu484XsQBlvaKWqXNSsjXfYlNj6NBxSaaClxcd4KodkTuVKgI7V7RY0FLM7rCx3i5yss8BKOBgmlnosibc6g6Rhjqouq4rgfTxyLq+kKVMtSczOWhra8ipJt3ZmqNbTHTdO0bXO3BW41CZacrpuYXVkpRsypJWLcEq8k0EozPZozUoKMsAwwyWPUwEztUJKAS6hsD+odd+d949Z2R2hv/wT93293Q0059GCCbZ/vx5x3to8DnrfWDiggXI5YC5sOps0OTYQ+xeela3Q5ASlLncpDEjk8JpwajkpgIfnDC0eAaC3FnEk68Ym4hYZpitxRPMssBcDRten7QuVRJNslxtU1yaRGU96coOq+nIm7AacSQWbUeequrr54xBf34/QQ7z9ggm4zNWWUZba5QhmN9ySTzck+sYu0Ozu5oupDp5+QFSmlG5pRQSSoBU+WAwOUkhSbaHZ3jjSnTXUR3a8wH2wwRKsPUUkKMk9oku7pFlX/oJP9ogqUovhk2eGwo9jJSZlPctlWUq46Aj0+BipNKVmJSuTx3FSVplynSlMBUal4Qll7UekiaoZu005xl7mmndIZPDsiiZJcuXJ4w9SjYVghhuHJQpwIc6qmsB4kaGkmSwkk6NrEhFPMglbqKJdSqWvOgvA4F7rcDAYypfdWkF7NqT4QVKnUdSKo/mvj++nUtSk3Ypq6QgWbo9+hj6JRjLat/PW3HuOhG/UWrkm+zcx6cY1QjfoGkcpSAscQQWgJwl0LaDp8nswOJuC1iOPOBw+pGkUCqXyPgIrb6sotE9R2T/jA7bdWWWiasbI/wARAuHqyixM1X/B/wCkQEovzZCcjEzJUTkSpTdw2ASeLNc8HjBq6NWcbQftT6+/oDJXRn6qoSpRKlLSslyVh83Nxb5CMkdeqFqdWLh80L73bhqwJWysuUgupSkhP+Qf0eGa+UKmlk4u9yTacboOxeXOVMN5gSSTddr3LBypnePKyS6Iyzmi3DlrQkhE2YDuxt5H6xllRTfFhSfkVYLjqEzF5kJCle8wZ20UwsTc314wUlOKTeUS9nkJxGcCczC41GkXvvawcaqiCUCFrJOiYPFsgOQauUXsphEvDqS5yS+bK/WMsJSjkpXQUMrhB1hyk5pWDTvhhRkuMoDHjGm3Sxex9AQESyTZS+PAfU8tI9f2Z2f+Hjvn+Z/JeX3NNOntBp09Rvv4D13jq3sPSKJZO5HjDFNhh9DSguslhLYv1LAfE+ESU+nmWWVbk62ckB9H1PjaKcUs2BYL2Zgd6Jc8VNd4tPJCj+JME4q9yyKqojeKwQqVPJ3hckUwacQ3eY9dufKMuppU6kHGawBJJqzGeCYVdJXp7yUtoWsS+hbYftHg6n+Oo4wd18DnyvF4GuZOYhSkvE7xPAKyxZXU2VR7NT20hcpbcotxfQypPZTJM3YkvzyllDxSW8YbB7ouIDyvYammSlFQhKry1HuPsT+Xo/xEZoLxXBxgd4goBZZPQRokg5c5Fi5quAhdkVvfkUpWnM+5EBPxcDJWvg6lwrM9xDU9kSrh66sgPqSGvsDrpHpOwtC6r/ETWFx7fP3fU00IN+IBmgGPUbWjTaxVrZLk8tYm3zLsTFBMN8rdSB+8S6LuFIkKQg5iC5Fhv14iJdEZHsVEPAzafJVypclTxcbFoFmkbmDz0IDzFDbSLuXcpJgHKyKuVzZoGvlvGOtqYxTYDkVdsoELyFaQfcY3/qO/QW4vHm9X2gqr2J48/sIlUTwPcPry5UkKY/lVqPqI8/UV7xizNJroME9msFQYEagi5voIy2qXdyo54BashKSZet3hlBz22mMUsWRj6uUoySr8qS/mWMbabV7CE+g4Cu0pkr/MkDr3bP5XgJRsBYZy56ppzqJYgH78YR45PnBbk2RNYHITfKSl+Yh0Yu2CSw7FcmqTnG7QMcSyMYVVSACFjTeGSSksFpkZbTCWVyCW06cY9x2RrqU9PGlDDirW/f1vybqU04pIIl0+x14tHUcxtw2XK4kjrvC2UFZOG/rAksDVSbXg0ywEZ0h3OXZ9+j7c4tpMt2BKicT7xflt5D5wxWSsUBTFiKlNLglwWZP4RnlN83BbCaXDJkwZlES0cTqeidfNo4mq7WowxB7n8vj9hE66XGTxoQFNLcj9R1jzmo1lStLxv3dDLKpKTyXyJMwfndtozOpuYO7IeuT3DxFxyIilaax0Irgc5RyhYPhCZzcsWLp8lX8wdBtdjeHJ4Ft2YLRLSaZSFaqCgOu3rAq6qXCis3OeyKwZcxKtnHgoN8vWK1Se5NcFpZDfZ9Ty0k/lc+Ke9A1ZWuvP9xcOS6nTLbuuzmH7nHBYppqZZWyAVHkIOpG46zD5hWBlmAjk0BGKhgOyR6gGY5ZYuD5w3c6bU4uzXUB3v4RnMCpR71vOOzou3WsV8rzX7+Y6NdrEy+lr76AnY8BHo6Gpo11enK/sNEZp8MMqa1ki0OSVw1kKkUctCM9UsBWolAuf7wN+XnwhUqk5ytSjjz+wVhPjNV2rKQhWQWchh/rzhVXX6fSJqrLPkssVUqwhywBWGqKcxmIA5Ak+rRy5/wDJqPEIN+1pfS4r8SuiK1YLuokjjGKr/wAg1EsU4xXxYuVeT4B1SQklI8945Go1deu/8km/Tp8DO5yb8TDUU4UnKVEeMKgX1sXU8hKSO9prEcbyLcGnkmKUAlSb5oPYkC0rlXbK7TIxytrFvbHJunOmobUVikUZRSm6zMyAfDwYxi7y89hkhhMY1dJKpZSkkBcwoI6Why3N+hLKPPIhwWQOxSpnJf4xc5xhkUrtCzBhkqVo5mx0N3Atyi6vigmg3fcNcN7vabNMUG21B8toRK0mviVLEnYOQUkPpFTbvhg3TKPZ7Hv4ZamSFA7xvu4miM9qsO/aOrRNQhQyueEZ6sy54VxPRFMpQO8VGTkrMXCTTuFV07tA+phvcpLBck5O7B/4CpYPKYPa9/2hkJqGU8lpbQqmK0ElZVmBGQEju6ly9y7Fr7R6vsaVarTc6krxykn6evJro3eWW4fLTOmHOWCRpxJ+Qb4Q3tjXSoQVOm7Sl18l/IVabSsg2ooAfdWojhtHjZq/U58o36gNRKyEMXTCtqWCljAJiFaQLeUDd8FMAnKDBW5i9rZTsG0yElGbSDtZ3JfqiMpDkteEzlOTtEKUnIHmEhYUZjBwG5sW+EPtaF2DZvJfNxTvANpZxC6t3FNFXPT68pnDZwlTjilw/lCKULO8hqeCrF6sKlrY3Ykk7xplJNpIAXUk9QlS0jTK9toGe25cVtVxbVVPZ1IWXuA5HTK/pDVByp2L6pjXCvdUolyVEs/r4wrbbPkrAyGUpbDaM6zkWgSqwqZKcLTrwjW5+Ic7nLoyhQ7sBKN1dByg3YnPnBRdPRoZCO1bmUl5DWqrZCUJYnML24wt6i/5S5NdAke2gKMuV1aRandcFd5cUIrjMebuklKxsRbz6cRHuew5wnpFBLMW7+/N/mbdO042GdFKlZs5BfUByQfpGXtXsupVl3tNtvyf7fYCtSd7oNXjBUCAkIQNzvHlt3Qy774RnK7HZYDJLl9YqcbLHIt2RXNm9oPdLDfjGdOUVuZJMpXLKdC7xHUu1YC+TwnrSnrBuVsFk8NrVJJtYawfdtK5d7E8WyTGayiQT1Gh++MTNmEndAOG0k1U4uD2YF+sUrKn6ltJ4RGtW6yP06Qr1KawexAfhkgMGvAUk912D6lomnsUpAAIAg46fxOTZFwJ8bk2Sq1rRsjjAV8BmAXZT7ZW2+2jNXlKPAsb1chZVYgBtzGWnwEkPsdwqoHeUoKNywjVKntd2NeHdmWmzJhLLBJ2i8bcMJ1LopExUs94M+sOjHcucETQbQYemconMcm5gJQUV4UVZXGVdhUiSM6HNmuSbxnoKrK/eDZwhjaBpUmXLSod0TCskcSkC3moR6zsmo9PQdSXWcV+zYyl4I39S+hqQrQ/t+0eq5NllIMr1Z0GUo24x53tPsbvpd9RxPqukvs/qY61C/Bmv5YlJCQ6i9huTs3GPLSp1Y1HCUWpeXUwSUlIdU8lTZSQnlq3L7eOvT/4zqZ0905qL8rX+LNMdLNrLsVqoVlQSE32bfpHMXYmshW2OHv6fH+sT+HqbrWOVVIUZkzEqQpOx1vpC6mnlSqbZrPxKdNxdmKpZUXyglveYGwdg/CGJbogNFyaYqULGA3JFoL/AIlSElLsU+sKkuqDl5oWzpmfMdF+h/eBcdvsBbKKqpJl5NnHxiRtgBcHkhVr6bQW7i4crna+U8sjk/lDcIpLJR7PL7xTzBhdWNy4o2CMLmTRnBlgHTMsA+RhcYRirNhxpSllBH8XPy/iE6WfhAVHJPawlTm1cjh9KVErdiBZ9IXCjGpFqTJSg3kQrpDUT1JKtNSNBGuilTjYPCNVRYPKkICDM11hm5S4As/MDxFUnMEBTvs8C4PoU4lUygSUslPjDI1JbXDpz7y9ztYQTZJSs5VN4bR7Xs/WKtRjJ88P2m+lU3RTLxUqGpeOnGakNvcIlYk2x8+OsGoQve2SbVe5NOIh3aDaVuS7DKjrwtQCbFtC1+nGM8opLJJeh2vCVH8RKD0DHzFzGaeho1/zxv69RUqUZvxFvsnQJqFzgUtLQB3RoSSe8dyzQmvRoaaCpwgrN+XLCdOEfClgbzcJkA2VlP8Ax00taMj0enqZlRi//wApfSwLoR8jPVeFg3SovfUGFVuwaEl/ivF+26+efmKemXQzNZQLQp3YPY/L/ccDVaKtpntqxx59Pj9zFUg4sHqkAJTce96M7xzYJ7rANYuTolpUSTbhDLWeS8NFq6YH87cRFg2FOG2mMNS4+/KLnwR8m3pKKZkTfLbR21vCGlJ3GxTtglOUSxKnHCM06spy4IqsuAKvxFRSQk5RGmnHba5bqO1hPhoqXJkoKgdTtGnapIkWGKRUTFd8kbNwgIKMMIFsLHs6ogqzd4aGHpYCsNaaUUSxmLbGA2WyRIR4lWIM3KhJcAnNt0Mdfsmo41tnSS+aG0XaVinM8eoV4ZNidjixDI13fgtSIEQfel7jsskXBuNIFyuS40pqrOMqtR6/vD4MJZG2BpKQSCzi42UDsYzTSlyCnm4arNtbgQYit1GM9UyVMlRLc1C2nHw8oqE1dorkWVkhKgqxURqEgnutx0tDJqM47KivF+YuUE1ZmZRQvUAKBygEh+seE7S0j0dVpcPj2fwcqvDu3YunUIUtRFuUYFLCuL3NKwqrJypaikjxg79UXyBUM9p8s7Z0k9Hv84uS8LLkbKdipBbhGGEmkPcrYJzapKiUAM0WqdmBZPgtwahQvP2gL6JG3WM+q75yUafHU06eNHa3Pk1NBkkS0oADx0oLbEQrIUVlOmZNZ8r7xE03krbd2ZRMo50tbZwUi8OSdi7SuVzqnOcmpOwhlKlOrJRgrtl2bwjq6UJBGVI2O8dyh2Ko2lObv6YsHGh5sTVFLluD4P8AZ847UW7Wk7/A1JvqDKhi23LKy8MUY9AjqTfSDUCWLpVjw+MXLCwWzRYRNdIbpC2imNJEicq7pACQbAeGkKlKmg7scYfhmYAzCpZ0ZRcDjaMdWvZ2hgq5Z/CpD2AHp+8D3knYszmKyEgEpZSg5A420fTx6c4rXab8Vp3BrPK9v8iK1NSVmZVWWYzLWj+0K/8AZMeNUFDm5zu7iU1eCzJpSAuWpOhL5Vf4KY+TjnFXispk7tpYAqj2cnIqJYRJmlAykqKFBIIN3UQEjTcwV7wZFF4wEVMopWQSCRukuPA7xhktrsG8MKCx2rnQ3hrTYuFsj/D8UQgsbRcXkNMjVTyS4VbaJvaKaYOK8JuqChllxeci/EMamzVhEtOsbqFGdaWyCu/7yNU7uyQdSKMm+qtzfX4tHrNBoI6aFuW+X+yNEI7SqqrlKJ56xutgMBU5gdpZEy4NRLK1JAh0UXYLpaYZDMW+QEAAarPDkP3jLX1Mu8VCl+a12+kV9ydbI4qs4SpYHDK8ZZaaq8uq/h/JMDDA6r8UApSl9GAAJ2eDoU6kLqUrlxtc1NNiglk5hyFuf2xg6lBzV0G7BNB7QIUCAhbjiPQXhM9JK97oHDB8SxAhwpuh5B7h2MNpUVyiNmcxfGx+U7X3iVKkaUG/IVOVhDLotGs5ck6+EeEnVbu2crvJcs8uYZZUlgo6p2flyP3whSnL/bgvexPOrJnaSipRAKlBgWD6Bx1MO2JReBkZMOFQW2PgOMZn6BNlklSpl0hm4wXXIpRusF6UbG7wMsO6BTdxdM7ZBcGw+EPtFxHxkmOMCkiYlS51+AjTpdM601Thy/l6hKncIp0hJLaE+XIco9npNHDTR2w978zTCFgozUkRuTQ2yApqQ9oFryK9hSqCUS7ESmL8K5ZZHs4m/wAiy3tCUhBPdBJA6/frGV04Ko6vV/sUVo4B34RUp2V2VcPl0re9Y8Nx4fVo4mq1m/wwePr/AAUMZNckqCM3fADFy3TgSI6mirucds/+xqzgeVcyTJkiYpkqmJBS5vcPo8FFzlUt0QMV1MHimJZj3dOJhtWp/qhcmLZSTMLenGPOdrarZDauv0M9V4shhIxFKTkWrKRa+8cBxcldGSpF9CFbh+cFaDfXi8Xd22sWm+GIaiX2rNaYFBwdz9ee8Em4YlwMV1gNmSQQkvl7t7694314N5QmL5Vuo6y6hxnKHcIABiWvliLklyyDxiNA2OpmbEPAu4UQvJ3UhCgi9xxDGw5u3LXlHa7A1DpalwdvF1f0Xt59xs080m0zokrGsezc0arotSg8YrvPQq5JUoRFVfQlyJQOEVub5ZYOIPCLKyuB3EuVqXeFSZTY0kUoljtJllflHDrz+Hw4mp1Uq8u5o5/f+CkrimoqSolnAO31jTT0VKlDxJerJxwUMWsbuG5F4GMU6q23Sz1fxXp9Qk3YaYulUxCVqJUpCQnkUAWYDQjfiL7X6sltT8ipO6EIL/WOfXq2yKZ2jmgOslgI8pqJutVuzHOo3dIQ41X9scze7tDacduCRwF4TWqSgMSPhCqn5hcrJhdNTFalHgkm2pO3qX8IXWkkl7SLxYKahROXukskC3UxUOoS9TbTKZJluAG/KTrGWVTNlwE4iVMxQVoH9IckJDkU4yusjNwEDLnAxRwOaPAFCUlYIKjoDwjFQ1++vtgmrdfYbKmmdOmpPkEqypCglepj2Wl7dhJqNZWfmuPhyvmDCqupEKEd5NNXWR9zoAg7lnezt93itxVwUy2B8oNyUmi73Bpqc2mnGL9LFonRT+yU+UHgTseI1aM2r0rrQ2qVv39pGjlVUmYbnw2hem0sKEbRWfMlwVaAekadmMkJU8jvJDMHfrCqVNupul7F7CGxl4QVSfdJN/IjcQc5xUrNldDA1CUplqctsOfB/pHltXq1Ulsh72Y6k23ZcCfECU5eBB+JjBFZuKazcXSVJTM72hEPabiFyhrOnDJlSLxkis5F2xktpCuUhRU4ByseBzA/WJVgpYJHkb4VQ55bhW5GraRlnKzyU3ZlmJlZVllqVlG0Hsglcb3jsD09KUFOc2UfKD33RXhl6D2t7KWhwHMJ3NuxbVgv2exE5VFRsB3X+USSUeCOcnyA47V9okqAuNIGlPxWFXuyEmZnlpXy8Y20e0tRpJeB3Xk+P4DVSVPjgiFHUX6fSPSaPtzT1/DLwy8nx7n9zTT1EJc4LZc0neOxdMeWCXmLbbwUYlnpkjb/AFDFL9KJcGMpovY3ll56lfYxOMdSzvZRTXUhdSSu8IuK6lGyn1PY0yy5ClpYcrXP3yjg9ranuYXXPC9r/twJz2RufN5VGFDKO8W+zHk4yadjD0E+KSiZYKW7iyD0NviB5xrpNPkrlAkrDs8vPfM9hs0FKpte0HdZ2OU626iAksBBc1zKUoqfgIWpeKxV7jnBKVapQIZnPxjPUUd2RbYdSV0vKAoMrjCpp8DnG5TVoKpyEligXtBvFN2KlBxwX18orlkJ12jPSdpK4tSaKZM1SUpSsB4dUjdYCqTbWQ2mmA21EKgsilItMsJASnQ+kHJXWQ+UDSrK1jNJYsLQ1oaJSu8UjqY9H2Z2dr3C6m4Rfq8+xdPkaqVOpbmyCFUotv0Eez09KNGmoLNur5b8/ebYrarHpsgQ6LsFcGVIHCDyyylckeMXYs4iic6eMBdFXJTxkWkbAD1JiP8ALcnQq9qsWV3EP3AgW0JzKb5R5Ht1J1oL2v6fYy6h4SF5V2bLAtoeQIjz05bp7b5M9NpuxmlurtEa58xTzUDmA8WaNVLFmVHqgrDryUmJN2kIm7MCxA5JqUJHvXHzhtrxuaYZVxjX0oRTltS3WMlObcytrV2Tw2tmIlJCWa//AJGAq23ZFpIvRTg2Y83gLtO7CkMqBIzFIDnYwud5hxqOzQbKkFJ71usC6bfIlC2YkKUSRodYK+1WBkywoZiNIHnIsNQXZoYncJFNRJ74bcgGKVPfJLzaXxYVrtGpyZUAR9LiksLhHWSIMwLwfJLkOyKrmCukwkemykgXsBqYm9lXI4bL7SYUoAAbvK1It8YVUqYuy7XDK6kTLcJ028olKo58hNGexVP4ieaQ/mY1x/KyugvxOkSpaVH8pHiwt6mPBdu6lw1tv/Vfuc/US8Qo9oa4pWhCCSpRduUcnTQ7zdUkLhjxCP8AjuzmgliQSQ+j/d43U4NxwXFdR3hSHkpPMwqthiKnJXOkL7aWpIexT0im1KnZsbRldWI44TlU+gYCAoDJX6kKCjUqWkgHf4mDlFXAjOKWUPsykoC1Jd/eEItcNzXUrlpGXPLcE+kDbOSsXumO6ecrKBNTm4QKqK9gJpPk4aQK0SUiJUnFLIq1zypUsBiPKMaU/wDUvagdsit8u0aae+2UUsBEpSAtJVoFBRfdjGrRNvU04zWNy/j5h0kt6v5jkz0qLgW2s0fRIp2ydQsQh77bfWLbtgiR6bMCRcsIou5kcZxcrUUp90FhzbeF1K0YLLKbSQV7J4/JQVSs34mr6g8n4gbbxjp62jUlsv7+jJGpHzNNUzwu4O2nGOhCO3ATZn69Ts+xI+cbUlYnQHqacqUFEiPmnakJVdVUmvP6YOXWzNiY0qUzFrUpJUdOQ4CM+1qCiuBcrt2M1OwpU5TpIDE666xspVYwVmMjNRwavCaEy5QSrV4y1p7ndCp5yET6NSgAm13JO0LirrJIeHIpx6kEuQzkkqFzrofIRoppbhsZyk7spwxE8yk9mtCU3YEX1LmJOpFOzLjFNcGvVKdHG0Ztytcp5EuHVuTOrKWBISNiYaoeZcWlyETJ05gp9dthGeVKF7stzYZS1K0AGYbbQ2MY9QWxpIxGVNS2W/rBXurNAYZXNpxodNuMUolpCxc0WDO5A6X3g6H/AM0f/svqSCW5GhKAP0pSNVaD1j6K5qKuzr7epTW4vLQGSQo8rj6GMFTX6eGZTX1FSqQXUz1TiExfechPBtY5Go7cbdqS97+xleqTdoiqmmrJV+GwF3I18TrHI1FWdbMpXFykpPLLaRCA85ScoGkKTduRfLwO5NcpJCgMySz8R4bx29F2u6XgrZXn1X3NENRbEieIqSpOdJ4ON78o9FDX0p0ZSpNSaTx148jUqicW4u4hXiBBAWM4JYR893yk7s5fPIwqaKWEuzWJ9IrvE8FbFdC32fpUrlE5g7lxByiW6bebocCQQzEWhHd9Q6dNyB8RxKYHDZUpG2pgpXxFFzw9pmcRqlzJSipLd5LeRjVCKVgltfAxwOgmLkpUkpAvqb6wFTbuBjc+hpoZYsE26n6x3f8Axul/R839zd3MF0IDCJLZcgYbOfrFvRUH/r839ydzB9Dv8qlaZPU/WK/8fpv0/N/cncw8iKsLlGxTpzP1i/wGn/T839y+6h5Hf5TJ/R6n6xPwVD9PzYK09Py+pYKFAs3qfrEWg0/6fm/uF3MPIgMKk+7kDG+p184n4DT/AKfm/uV3ELcEpmHy1hlJcDQElvJ7w2bepW2rlfD6WCkt+JcEf5DTn/p/9yvrCvwND9P1A/D0/I6MIkpsEW6qPxMT8DQ/T82T8PT8jysFkquUE/3K+GaJ+CoLiP1L7mHkRV7OUyxkVLdPDMv/AOoi0lFcRIqMFwiScFkJsEWGneV9Yn4Kg/8AX6lOhT5scVg8k6o9VfWCjo6MJboqz9r+5aoU07pZ95w4JIUcxlh+p+sD+BoS5j9SnQpvodVhUpVihxpqfrFf+O0yzt+b+5fcU/IgjApCBlRLYcHV8zFvRUHlx+pX4am+n1JqwmUQxTb+pX1ifgaH6fm/uEqcYqyILwWQQxQ4/qV9Yn4DTp32/N/cp0IPoQX7OUyxlVKBTq2ZW3Qxa0lGOVH6k7mC4R2XgsiWMiEMkaB1fMxT0NCWXH5sruYe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upload.wikimedia.org/wikipedia/commons/thumb/a/a2/Oduvanchiki1024_768.jpg/265px-Oduvanchiki1024_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upload.wikimedia.org/wikipedia/commons/thumb/a/a2/Oduvanchiki1024_768.jpg/265px-Oduvanchiki1024_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4"/>
          <a:srcRect b="5882"/>
          <a:stretch>
            <a:fillRect/>
          </a:stretch>
        </p:blipFill>
        <p:spPr bwMode="auto">
          <a:xfrm>
            <a:off x="1964512" y="1785926"/>
            <a:ext cx="521497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Картинки по запросу одуванчик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3075" y="1643050"/>
            <a:ext cx="5357850" cy="4197688"/>
          </a:xfrm>
          <a:prstGeom prst="rect">
            <a:avLst/>
          </a:prstGeom>
          <a:noFill/>
        </p:spPr>
      </p:pic>
      <p:pic>
        <p:nvPicPr>
          <p:cNvPr id="13" name="Picture 5" descr="Картинки по запросу одуванчик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17364" y="1643050"/>
            <a:ext cx="5722403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681" y="1035827"/>
            <a:ext cx="7636637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7054" y="285728"/>
            <a:ext cx="63898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Пейте чай с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 лекарственными травами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будьте 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здоровы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0020" y="5857892"/>
            <a:ext cx="3530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Спасибо за урок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/>
          </a:blip>
          <a:stretch>
            <a:fillRect/>
          </a:stretch>
        </p:blipFill>
        <p:spPr bwMode="auto">
          <a:xfrm>
            <a:off x="3643306" y="214290"/>
            <a:ext cx="4929222" cy="321471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310739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8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429000"/>
          <a:ext cx="8501121" cy="2834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8501121"/>
              </a:tblGrid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       Лети, лети … через запад на восток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       Орган растения, поглощает из почвы воду и минеральные вещества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       Наука о растениях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6.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Главные части цветка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        Верхний плодородный слой земли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 11.   Составные части пестика 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        Крупные растения с многолетними, деревянистыми стеблями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        Орган растения, в котором протекает процесс фотосинтеза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      Части стебля с расположенными на нем листьями и почками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      Сочный многосемянной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плод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плод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1714488"/>
            <a:ext cx="261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Вопросы к кроссворду: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 flipH="1">
            <a:off x="428596" y="4141420"/>
            <a:ext cx="3214710" cy="2492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2" y="857232"/>
            <a:ext cx="6086475" cy="3324225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42852"/>
            <a:ext cx="5983176" cy="830997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48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21210"/>
            <a:ext cx="5643602" cy="30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44000" cy="757242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1857364"/>
            <a:ext cx="7572428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Лекарственные растения как результат действия с десятичными дробями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786" y="1428736"/>
            <a:ext cx="240642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Bookman Old Style" pitchFamily="18" charset="0"/>
              </a:rPr>
              <a:t>Тема урока</a:t>
            </a:r>
            <a:endParaRPr lang="ru-RU" sz="28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3429000"/>
          <a:ext cx="4143403" cy="2428893"/>
        </p:xfrm>
        <a:graphic>
          <a:graphicData uri="http://schemas.openxmlformats.org/drawingml/2006/table">
            <a:tbl>
              <a:tblPr/>
              <a:tblGrid>
                <a:gridCol w="955300"/>
                <a:gridCol w="825289"/>
                <a:gridCol w="825289"/>
                <a:gridCol w="712236"/>
                <a:gridCol w="825289"/>
              </a:tblGrid>
              <a:tr h="607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5,155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4,21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5,65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2,455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104,24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107,04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96,41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33,5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15,84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0,405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4,05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40,5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23,328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21,48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29,43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32,22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214290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500042"/>
            <a:ext cx="7286676" cy="2571768"/>
          </a:xfrm>
          <a:prstGeom prst="roundRect">
            <a:avLst/>
          </a:prstGeom>
          <a:noFill/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571480"/>
            <a:ext cx="69335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к карточке 1</a:t>
            </a:r>
            <a:endParaRPr lang="ru-RU" sz="800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2,145 + 3,01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105,11 – 8,7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уравнение: 12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1,32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уравнение: 9,72 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2,4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первый день было проложен 10, 74 м труб, а во второй в 2 раза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больше.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труб проложили за эти два дня?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 descr="Картинки по запросу лекарственные растения сос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4118"/>
            <a:ext cx="3357586" cy="314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лекарственные растения крапи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2352675" cy="1943101"/>
          </a:xfrm>
          <a:prstGeom prst="rect">
            <a:avLst/>
          </a:prstGeom>
          <a:noFill/>
        </p:spPr>
      </p:pic>
      <p:pic>
        <p:nvPicPr>
          <p:cNvPr id="19460" name="Picture 4" descr="Картинки по запросу лекарственные растения сос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62075"/>
            <a:ext cx="2209800" cy="2066925"/>
          </a:xfrm>
          <a:prstGeom prst="rect">
            <a:avLst/>
          </a:prstGeom>
          <a:noFill/>
        </p:spPr>
      </p:pic>
      <p:pic>
        <p:nvPicPr>
          <p:cNvPr id="19462" name="Picture 6" descr="http://www.floraprice.ru/v2/wp-content/uploads/2011/09/sosn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1448" cy="6858000"/>
          </a:xfrm>
          <a:prstGeom prst="rect">
            <a:avLst/>
          </a:prstGeom>
          <a:noFill/>
        </p:spPr>
      </p:pic>
      <p:pic>
        <p:nvPicPr>
          <p:cNvPr id="19464" name="Picture 8" descr="Картинки по запросу сосна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1825" y="4743450"/>
            <a:ext cx="2162175" cy="2114550"/>
          </a:xfrm>
          <a:prstGeom prst="rect">
            <a:avLst/>
          </a:prstGeom>
          <a:noFill/>
        </p:spPr>
      </p:pic>
      <p:pic>
        <p:nvPicPr>
          <p:cNvPr id="19466" name="Picture 10" descr="Картинки по запросу сосна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500042"/>
            <a:ext cx="678661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Задания к карточке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2,04 ∙ 6,5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4,128 : 1,2=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уравнение: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11,3 = 1,56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уравнение: 237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12,5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веревки длиной 6,24 м отрезали ее треть. Сколько метров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веревки отрезали?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Ящик с грушами имеет массу 32,7 кг. Сколько килограммов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груш в ящике, если сам ящик имеет массу 1,85 кг?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1395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43307" y="3428997"/>
          <a:ext cx="4714906" cy="2647577"/>
        </p:xfrm>
        <a:graphic>
          <a:graphicData uri="http://schemas.openxmlformats.org/drawingml/2006/table">
            <a:tbl>
              <a:tblPr/>
              <a:tblGrid>
                <a:gridCol w="949725"/>
                <a:gridCol w="708079"/>
                <a:gridCol w="820472"/>
                <a:gridCol w="708079"/>
                <a:gridCol w="820472"/>
                <a:gridCol w="708079"/>
              </a:tblGrid>
              <a:tr h="576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1,326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14,26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13,26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10,06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3,24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3,44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3,404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5,328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11,458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12,86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10,86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9,24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112,5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225,5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124,5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224,5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2,08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3,12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4,24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3,17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24,9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30,85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30,25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32,515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29,85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0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350046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42852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2"/>
          <a:srcRect r="-4544"/>
          <a:stretch>
            <a:fillRect/>
          </a:stretch>
        </p:blipFill>
        <p:spPr bwMode="auto">
          <a:xfrm>
            <a:off x="500034" y="285696"/>
            <a:ext cx="4214842" cy="350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3"/>
          <a:srcRect b="8504"/>
          <a:stretch>
            <a:fillRect/>
          </a:stretch>
        </p:blipFill>
        <p:spPr bwMode="auto">
          <a:xfrm>
            <a:off x="5357818" y="297152"/>
            <a:ext cx="3214710" cy="220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4"/>
          <a:srcRect t="4779" b="4424"/>
          <a:stretch>
            <a:fillRect/>
          </a:stretch>
        </p:blipFill>
        <p:spPr bwMode="auto">
          <a:xfrm>
            <a:off x="500034" y="3929066"/>
            <a:ext cx="393551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Картинки по запросу лекарственные растения мал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496"/>
            <a:ext cx="37862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85786" y="289679"/>
            <a:ext cx="70009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карточке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2,5 ∙ 2,4 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4,669 : 0,1=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0,07 =1,5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Решите уравнение 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=1,5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Ученики четвертого класса собрали 215,7 кг металлолома, а пятого класса в 2 раза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больше. Сколько металлолома собрал 5 класс?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 Скорость лодки в стоячей воде 3,2 км/ч, а скорость течения реки 1,8 км/ч. Найдите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скорость лодки против течения.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 Масса двух кочанов капусты 10,67 кг, а одного из них 5,29 кг. Какова масса другого кочана?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1357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Карточка 3</a:t>
            </a:r>
            <a:endParaRPr lang="ru-RU" b="1" dirty="0" smtClean="0"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43240" y="3643316"/>
          <a:ext cx="5391162" cy="2718744"/>
        </p:xfrm>
        <a:graphic>
          <a:graphicData uri="http://schemas.openxmlformats.org/drawingml/2006/table">
            <a:tbl>
              <a:tblPr/>
              <a:tblGrid>
                <a:gridCol w="944152"/>
                <a:gridCol w="703924"/>
                <a:gridCol w="703924"/>
                <a:gridCol w="815657"/>
                <a:gridCol w="703924"/>
                <a:gridCol w="815657"/>
                <a:gridCol w="703924"/>
              </a:tblGrid>
              <a:tr h="509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Номер задания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0,4669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466,9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46,69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4669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46,7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46,8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1,43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2,15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8,25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9,27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9,15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217,7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410,2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442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431,4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175,5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3,38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0,52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3,02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6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4,08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5,38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6,21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15,96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14,27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13,4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6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52"/>
            <a:ext cx="2271021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Картинки по запросу лекарственные растения рома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929066"/>
            <a:ext cx="3039215" cy="2276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250</TotalTime>
  <Words>846</Words>
  <Application>Microsoft Office PowerPoint</Application>
  <PresentationFormat>Экран (4:3)</PresentationFormat>
  <Paragraphs>349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2015-04-16T14:54:58Z</dcterms:created>
  <dcterms:modified xsi:type="dcterms:W3CDTF">2015-04-30T20:14:43Z</dcterms:modified>
</cp:coreProperties>
</file>