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sldIdLst>
    <p:sldId id="293" r:id="rId2"/>
    <p:sldId id="294" r:id="rId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611"/>
    <a:srgbClr val="FF00FF"/>
    <a:srgbClr val="FF0066"/>
    <a:srgbClr val="00FF00"/>
    <a:srgbClr val="CC0099"/>
    <a:srgbClr val="0000FF"/>
    <a:srgbClr val="009900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12" autoAdjust="0"/>
    <p:restoredTop sz="94624" autoAdjust="0"/>
  </p:normalViewPr>
  <p:slideViewPr>
    <p:cSldViewPr>
      <p:cViewPr>
        <p:scale>
          <a:sx n="66" d="100"/>
          <a:sy n="66" d="100"/>
        </p:scale>
        <p:origin x="-2982" y="-12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028"/>
            <a:ext cx="7772400" cy="14704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E38AE-6910-40BF-A101-AB72DE83F8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840715"/>
      </p:ext>
    </p:extLst>
  </p:cSld>
  <p:clrMapOvr>
    <a:masterClrMapping/>
  </p:clrMapOvr>
  <p:transition spd="med" advTm="0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92C64-91FE-43F1-9AF5-D74E4BA0F2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789979"/>
      </p:ext>
    </p:extLst>
  </p:cSld>
  <p:clrMapOvr>
    <a:masterClrMapping/>
  </p:clrMapOvr>
  <p:transition spd="med" advTm="0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5036"/>
            <a:ext cx="2057400" cy="585073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5036"/>
            <a:ext cx="5969000" cy="585073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94927-291A-46B1-8B84-7EA924F223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092546"/>
      </p:ext>
    </p:extLst>
  </p:cSld>
  <p:clrMapOvr>
    <a:masterClrMapping/>
  </p:clrMapOvr>
  <p:transition spd="med" advTm="0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A3A7D-85BA-47D1-8110-A2457F8323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8521"/>
      </p:ext>
    </p:extLst>
  </p:cSld>
  <p:clrMapOvr>
    <a:masterClrMapping/>
  </p:clrMapOvr>
  <p:transition spd="med" advTm="0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1784" y="44065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1784" y="2906317"/>
            <a:ext cx="7772400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653BC-748C-450B-BFC2-B13D66B34A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178823"/>
      </p:ext>
    </p:extLst>
  </p:cSld>
  <p:clrMapOvr>
    <a:masterClrMapping/>
  </p:clrMapOvr>
  <p:transition spd="med" advTm="0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13200" cy="45255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73600" y="1600200"/>
            <a:ext cx="4013200" cy="45255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873E7-C20C-429C-B75C-064BDEBEDC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406541"/>
      </p:ext>
    </p:extLst>
  </p:cSld>
  <p:clrMapOvr>
    <a:masterClrMapping/>
  </p:clrMapOvr>
  <p:transition spd="med" advTm="0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4716"/>
            <a:ext cx="4040717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5272"/>
            <a:ext cx="4040717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6086" y="1534716"/>
            <a:ext cx="4040716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6086" y="2175272"/>
            <a:ext cx="4040716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47EA8-8BBB-48FF-8893-135B69A6F4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657156"/>
      </p:ext>
    </p:extLst>
  </p:cSld>
  <p:clrMapOvr>
    <a:masterClrMapping/>
  </p:clrMapOvr>
  <p:transition spd="med" advTm="0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0DC43-CFE8-47D6-ABC0-A30DB52375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561288"/>
      </p:ext>
    </p:extLst>
  </p:cSld>
  <p:clrMapOvr>
    <a:masterClrMapping/>
  </p:clrMapOvr>
  <p:transition spd="med" advTm="0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6E8A6-C2CE-4665-A51E-89F46F0FF2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751039"/>
      </p:ext>
    </p:extLst>
  </p:cSld>
  <p:clrMapOvr>
    <a:masterClrMapping/>
  </p:clrMapOvr>
  <p:transition spd="med" advTm="0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2654"/>
            <a:ext cx="30077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2" y="272654"/>
            <a:ext cx="51117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4704"/>
            <a:ext cx="30077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60D69-6FE5-45B6-B9C7-7657DCEBFF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743795"/>
      </p:ext>
    </p:extLst>
  </p:cSld>
  <p:clrMapOvr>
    <a:masterClrMapping/>
  </p:clrMapOvr>
  <p:transition spd="med" advTm="0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17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17" y="61317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17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258DB-C742-44D6-91D6-7C17DB2498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483472"/>
      </p:ext>
    </p:extLst>
  </p:cSld>
  <p:clrMapOvr>
    <a:masterClrMapping/>
  </p:clrMapOvr>
  <p:transition spd="med" advTm="0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D843B99-A392-44D1-8847-1DF63CA88D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 spd="med" advTm="0">
    <p:comb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Алексей\Pictures\sky-and-flowers-backgrounds-for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xfrm>
            <a:off x="0" y="1357313"/>
            <a:ext cx="8858250" cy="6096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1600" smtClean="0"/>
              <a:t>Жила-была  оса по имени Осочка. Она была не только ленивая, но еще и очень жадная. Как-то в  хороший, солнечный день, когда все осы  работали и готовили запасы на вечер, Осочка бездельничала и наблюдала за своими друзьями. </a:t>
            </a:r>
            <a:r>
              <a:rPr lang="ru-RU" altLang="ru-RU" sz="1600" i="1" smtClean="0"/>
              <a:t>                                                         </a:t>
            </a:r>
            <a:endParaRPr lang="ru-RU" altLang="ru-RU" sz="1600" smtClean="0"/>
          </a:p>
          <a:p>
            <a:pPr eaLnBrk="1" hangingPunct="1">
              <a:buFontTx/>
              <a:buNone/>
            </a:pPr>
            <a:r>
              <a:rPr lang="ru-RU" altLang="ru-RU" sz="1600" smtClean="0"/>
              <a:t>Вечером, когда уставшие осы собрались поделить еду поровну и поужинать, они не ничего нашли, зато  вместо вкусной еды в осином гнезде  лежала толстая Осочка и облизывалась. Осы поняли, кто съел их запасы, и выгнали её из осиного гнезда.  Осочка  спряталась в пустом скворечнике.                                        </a:t>
            </a:r>
          </a:p>
          <a:p>
            <a:pPr eaLnBrk="1" hangingPunct="1">
              <a:buFontTx/>
              <a:buNone/>
            </a:pPr>
            <a:r>
              <a:rPr lang="ru-RU" altLang="ru-RU" sz="1600" smtClean="0"/>
              <a:t>Птицы прилетели и спросили: </a:t>
            </a:r>
            <a:r>
              <a:rPr lang="ru-RU" altLang="ru-RU" sz="1600" i="1" smtClean="0"/>
              <a:t>                                                                       </a:t>
            </a:r>
            <a:endParaRPr lang="ru-RU" altLang="ru-RU" sz="1600" smtClean="0"/>
          </a:p>
          <a:p>
            <a:pPr eaLnBrk="1" hangingPunct="1">
              <a:buFontTx/>
              <a:buNone/>
            </a:pPr>
            <a:r>
              <a:rPr lang="ru-RU" altLang="ru-RU" sz="1600" i="1" smtClean="0"/>
              <a:t> </a:t>
            </a:r>
            <a:r>
              <a:rPr lang="ru-RU" altLang="ru-RU" sz="1600" smtClean="0"/>
              <a:t>- Зачем ты заняла наш дом.</a:t>
            </a:r>
            <a:r>
              <a:rPr lang="ru-RU" altLang="ru-RU" sz="1600" i="1" smtClean="0"/>
              <a:t>                                                                                                       </a:t>
            </a:r>
            <a:r>
              <a:rPr lang="ru-RU" altLang="ru-RU" sz="1600" smtClean="0"/>
              <a:t>- Меня из дома выгнали.</a:t>
            </a:r>
            <a:r>
              <a:rPr lang="ru-RU" altLang="ru-RU" sz="1600" i="1" smtClean="0"/>
              <a:t>                                                                                                 </a:t>
            </a:r>
            <a:endParaRPr lang="ru-RU" altLang="ru-RU" sz="1600" smtClean="0"/>
          </a:p>
          <a:p>
            <a:pPr eaLnBrk="1" hangingPunct="1">
              <a:buFontTx/>
              <a:buNone/>
            </a:pPr>
            <a:r>
              <a:rPr lang="ru-RU" altLang="ru-RU" sz="1600" i="1" smtClean="0"/>
              <a:t> </a:t>
            </a:r>
            <a:r>
              <a:rPr lang="ru-RU" altLang="ru-RU" sz="1600" smtClean="0"/>
              <a:t>- За что выгнали.                                                                                                                                      Я всю еду съела.</a:t>
            </a:r>
          </a:p>
          <a:p>
            <a:pPr eaLnBrk="1" hangingPunct="1">
              <a:buFontTx/>
              <a:buNone/>
            </a:pPr>
            <a:r>
              <a:rPr lang="ru-RU" altLang="ru-RU" sz="1600" smtClean="0"/>
              <a:t>Но птички тоже выгнали осу и сказали: «Если ты лентяйка, тогда живи одна».  Скучно и страшно жить одной.  Оса решила попросить прощения у своих друзей.  Они её простили и пустили в домик.  И стали жить дружно и весело.    Счастливый конец.</a:t>
            </a:r>
          </a:p>
          <a:p>
            <a:pPr eaLnBrk="1" hangingPunct="1">
              <a:buFontTx/>
              <a:buNone/>
            </a:pPr>
            <a:r>
              <a:rPr lang="ru-RU" altLang="ru-RU" sz="1600" b="1" smtClean="0"/>
              <a:t>          Кто не работает, тот не ест.</a:t>
            </a:r>
            <a:endParaRPr lang="ru-RU" altLang="ru-RU" sz="1600" smtClean="0"/>
          </a:p>
        </p:txBody>
      </p:sp>
      <p:sp>
        <p:nvSpPr>
          <p:cNvPr id="26628" name="Заголовок 1"/>
          <p:cNvSpPr>
            <a:spLocks noGrp="1"/>
          </p:cNvSpPr>
          <p:nvPr>
            <p:ph type="title"/>
          </p:nvPr>
        </p:nvSpPr>
        <p:spPr>
          <a:xfrm>
            <a:off x="2571750" y="142875"/>
            <a:ext cx="5500688" cy="1214438"/>
          </a:xfrm>
        </p:spPr>
        <p:txBody>
          <a:bodyPr/>
          <a:lstStyle/>
          <a:p>
            <a:pPr eaLnBrk="1" hangingPunct="1"/>
            <a:r>
              <a:rPr lang="ru-RU" altLang="ru-RU" sz="1600" b="1" i="1" smtClean="0">
                <a:solidFill>
                  <a:srgbClr val="0000FF"/>
                </a:solidFill>
              </a:rPr>
              <a:t>СКАЗКИ, ПРИДУМАННЫЕ ДЕТЬМИ.</a:t>
            </a:r>
            <a:r>
              <a:rPr lang="ru-RU" altLang="ru-RU" sz="1600" smtClean="0">
                <a:solidFill>
                  <a:srgbClr val="0000FF"/>
                </a:solidFill>
              </a:rPr>
              <a:t/>
            </a:r>
            <a:br>
              <a:rPr lang="ru-RU" altLang="ru-RU" sz="1600" smtClean="0">
                <a:solidFill>
                  <a:srgbClr val="0000FF"/>
                </a:solidFill>
              </a:rPr>
            </a:br>
            <a:r>
              <a:rPr lang="ru-RU" altLang="ru-RU" sz="1600" b="1" smtClean="0">
                <a:solidFill>
                  <a:srgbClr val="0000FF"/>
                </a:solidFill>
              </a:rPr>
              <a:t>С друзьями веселей.</a:t>
            </a:r>
            <a:r>
              <a:rPr lang="ru-RU" altLang="ru-RU" sz="1600" smtClean="0">
                <a:solidFill>
                  <a:schemeClr val="tx1"/>
                </a:solidFill>
              </a:rPr>
              <a:t/>
            </a:r>
            <a:br>
              <a:rPr lang="ru-RU" altLang="ru-RU" sz="1600" smtClean="0">
                <a:solidFill>
                  <a:schemeClr val="tx1"/>
                </a:solidFill>
              </a:rPr>
            </a:br>
            <a:r>
              <a:rPr lang="ru-RU" altLang="ru-RU" sz="1600" i="1" smtClean="0">
                <a:solidFill>
                  <a:schemeClr val="tx1"/>
                </a:solidFill>
              </a:rPr>
              <a:t>Сказка 1  (Соня,  С.Саша, Петя, Серёжа).</a:t>
            </a:r>
            <a:endParaRPr lang="ru-RU" altLang="ru-RU" sz="160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000372"/>
            <a:ext cx="2024060" cy="1526141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>
            <a:glow rad="101600">
              <a:srgbClr val="00B050">
                <a:alpha val="60000"/>
              </a:srgbClr>
            </a:glow>
          </a:effectLst>
        </p:spPr>
      </p:pic>
      <p:pic>
        <p:nvPicPr>
          <p:cNvPr id="9" name="Picture 4" descr="5b12a12fd5b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3357563"/>
            <a:ext cx="771525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Алексей\Pictures\summer-sunshine-backgrounds-for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Заголовок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43625" cy="776287"/>
          </a:xfrm>
        </p:spPr>
        <p:txBody>
          <a:bodyPr/>
          <a:lstStyle/>
          <a:p>
            <a:pPr eaLnBrk="1" hangingPunct="1"/>
            <a:r>
              <a:rPr lang="ru-RU" altLang="ru-RU" sz="1800" smtClean="0">
                <a:solidFill>
                  <a:schemeClr val="tx1"/>
                </a:solidFill>
              </a:rPr>
              <a:t>Сказка 2  (Н. Маша, Дарина, Ф. Аня, С. Аня)  </a:t>
            </a:r>
            <a:r>
              <a:rPr lang="ru-RU" altLang="ru-RU" sz="1600" smtClean="0">
                <a:solidFill>
                  <a:schemeClr val="tx1"/>
                </a:solidFill>
              </a:rPr>
              <a:t/>
            </a:r>
            <a:br>
              <a:rPr lang="ru-RU" altLang="ru-RU" sz="1600" smtClean="0">
                <a:solidFill>
                  <a:schemeClr val="tx1"/>
                </a:solidFill>
              </a:rPr>
            </a:br>
            <a:endParaRPr lang="ru-RU" altLang="ru-RU" sz="1600" smtClean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357188" y="1071563"/>
            <a:ext cx="8286750" cy="328612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Жила-была Оса  по имени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Осочка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Она была не только ленивой, но еще и очень жадной. Как-то в  хороший, солнечный день, когда все осы  работали и готовили запасы на вечер,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Осочка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бездельничала и наблюдала за своими друзьями. </a:t>
            </a:r>
          </a:p>
          <a:p>
            <a:pPr eaLnBrk="1" hangingPunct="1">
              <a:buFontTx/>
              <a:buNone/>
              <a:defRPr/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Вечером, когда уставшие осы собрались поделить еду поровну и поужинать, они не ничего нашли, зато  вместо вкусной еды  лежала толстая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Осочка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и облизывался. </a:t>
            </a:r>
          </a:p>
          <a:p>
            <a:pPr eaLnBrk="1" hangingPunct="1">
              <a:buFontTx/>
              <a:buNone/>
              <a:defRPr/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Осы  очень огорчились, и голодные  легли спать. </a:t>
            </a:r>
          </a:p>
          <a:p>
            <a:pPr eaLnBrk="1" hangingPunct="1">
              <a:buFontTx/>
              <a:buNone/>
              <a:defRPr/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Рано утром, пока объевшаяся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Осочка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спала, её друзья решили проучить лентяйку. Вечером, когда пришло время ужинать, они не дали ей  ни кусочка.  А сказали: « кто не работает и жадничает, тот не ест». Голодная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Осочка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всю ночь волочилась и не могла заснуть. Ей было стыдно. На следующий день она вместе со всеми трудилась. Вечером все разделили еду поровну и поужинали</a:t>
            </a:r>
            <a:r>
              <a:rPr lang="ru-RU" sz="1600" dirty="0" smtClean="0">
                <a:solidFill>
                  <a:srgbClr val="7030A0"/>
                </a:solidFill>
              </a:rPr>
              <a:t>.</a:t>
            </a:r>
          </a:p>
          <a:p>
            <a:pPr eaLnBrk="1" hangingPunct="1">
              <a:buFontTx/>
              <a:buNone/>
              <a:defRPr/>
            </a:pPr>
            <a:endParaRPr lang="ru-RU" sz="1600" dirty="0" smtClean="0">
              <a:solidFill>
                <a:srgbClr val="7030A0"/>
              </a:solidFill>
            </a:endParaRPr>
          </a:p>
          <a:p>
            <a:pPr eaLnBrk="1" hangingPunct="1">
              <a:buFontTx/>
              <a:buNone/>
              <a:defRPr/>
            </a:pPr>
            <a:endParaRPr lang="ru-RU" sz="1600" dirty="0" smtClean="0"/>
          </a:p>
        </p:txBody>
      </p:sp>
      <p:pic>
        <p:nvPicPr>
          <p:cNvPr id="10" name="Picture 9" descr="C:\Users\Алексей\Pictures\7f73ec1cc98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4429125"/>
            <a:ext cx="2546350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2951</TotalTime>
  <Words>358</Words>
  <Application>Microsoft Office PowerPoint</Application>
  <PresentationFormat>Экран (4:3)</PresentationFormat>
  <Paragraphs>13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Оформление по умолчанию</vt:lpstr>
      <vt:lpstr>СКАЗКИ, ПРИДУМАННЫЕ ДЕТЬМИ. С друзьями веселей. Сказка 1  (Соня,  С.Саша, Петя, Серёжа).</vt:lpstr>
      <vt:lpstr>Сказка 2  (Н. Маша, Дарина, Ф. Аня, С. Аня)   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</dc:creator>
  <cp:lastModifiedBy>Admin</cp:lastModifiedBy>
  <cp:revision>272</cp:revision>
  <dcterms:created xsi:type="dcterms:W3CDTF">2011-05-11T07:18:00Z</dcterms:created>
  <dcterms:modified xsi:type="dcterms:W3CDTF">2015-05-24T23:27:29Z</dcterms:modified>
</cp:coreProperties>
</file>