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79" r:id="rId2"/>
    <p:sldId id="283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11"/>
    <a:srgbClr val="FF00FF"/>
    <a:srgbClr val="FF0066"/>
    <a:srgbClr val="00FF00"/>
    <a:srgbClr val="CC0099"/>
    <a:srgbClr val="0000FF"/>
    <a:srgbClr val="0099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2" autoAdjust="0"/>
    <p:restoredTop sz="94624" autoAdjust="0"/>
  </p:normalViewPr>
  <p:slideViewPr>
    <p:cSldViewPr>
      <p:cViewPr>
        <p:scale>
          <a:sx n="66" d="100"/>
          <a:sy n="66" d="100"/>
        </p:scale>
        <p:origin x="-2382" y="-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E38AE-6910-40BF-A101-AB72DE83F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40715"/>
      </p:ext>
    </p:extLst>
  </p:cSld>
  <p:clrMapOvr>
    <a:masterClrMapping/>
  </p:clrMapOvr>
  <p:transition spd="med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92C64-91FE-43F1-9AF5-D74E4BA0F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89979"/>
      </p:ext>
    </p:extLst>
  </p:cSld>
  <p:clrMapOvr>
    <a:masterClrMapping/>
  </p:clrMapOvr>
  <p:transition spd="med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36"/>
            <a:ext cx="2057400" cy="58507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36"/>
            <a:ext cx="5969000" cy="58507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94927-291A-46B1-8B84-7EA924F22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092546"/>
      </p:ext>
    </p:extLst>
  </p:cSld>
  <p:clrMapOvr>
    <a:masterClrMapping/>
  </p:clrMapOvr>
  <p:transition spd="med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A3A7D-85BA-47D1-8110-A2457F832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521"/>
      </p:ext>
    </p:extLst>
  </p:cSld>
  <p:clrMapOvr>
    <a:masterClrMapping/>
  </p:clrMapOvr>
  <p:transition spd="med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784" y="2906317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653BC-748C-450B-BFC2-B13D66B34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78823"/>
      </p:ext>
    </p:extLst>
  </p:cSld>
  <p:clrMapOvr>
    <a:masterClrMapping/>
  </p:clrMapOvr>
  <p:transition spd="med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73E7-C20C-429C-B75C-064BDEBED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406541"/>
      </p:ext>
    </p:extLst>
  </p:cSld>
  <p:clrMapOvr>
    <a:masterClrMapping/>
  </p:clrMapOvr>
  <p:transition spd="med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086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086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47EA8-8BBB-48FF-8893-135B69A6F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657156"/>
      </p:ext>
    </p:extLst>
  </p:cSld>
  <p:clrMapOvr>
    <a:masterClrMapping/>
  </p:clrMapOvr>
  <p:transition spd="med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0DC43-CFE8-47D6-ABC0-A30DB5237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61288"/>
      </p:ext>
    </p:extLst>
  </p:cSld>
  <p:clrMapOvr>
    <a:masterClrMapping/>
  </p:clrMapOvr>
  <p:transition spd="med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6E8A6-C2CE-4665-A51E-89F46F0FF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51039"/>
      </p:ext>
    </p:extLst>
  </p:cSld>
  <p:clrMapOvr>
    <a:masterClrMapping/>
  </p:clrMapOvr>
  <p:transition spd="med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2654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4704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60D69-6FE5-45B6-B9C7-7657DCEBF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743795"/>
      </p:ext>
    </p:extLst>
  </p:cSld>
  <p:clrMapOvr>
    <a:masterClrMapping/>
  </p:clrMapOvr>
  <p:transition spd="med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1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17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258DB-C742-44D6-91D6-7C17DB249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483472"/>
      </p:ext>
    </p:extLst>
  </p:cSld>
  <p:clrMapOvr>
    <a:masterClrMapping/>
  </p:clrMapOvr>
  <p:transition spd="med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D843B99-A392-44D1-8847-1DF63CA88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med" advTm="0">
    <p:comb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1868" y="0"/>
            <a:ext cx="192882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+mn-cs"/>
              </a:rPr>
              <a:t>Осы.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04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3" y="2996952"/>
            <a:ext cx="33242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638" y="3284984"/>
            <a:ext cx="34671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19" y="4404461"/>
            <a:ext cx="3106124" cy="237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709" y="148637"/>
            <a:ext cx="35147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8610">
            <a:off x="3321843" y="1229267"/>
            <a:ext cx="24288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1873"/>
            <a:ext cx="37528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95" y="3924300"/>
            <a:ext cx="37814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774" y="3981450"/>
            <a:ext cx="37433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59" y="2475947"/>
            <a:ext cx="277029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143" y="252455"/>
            <a:ext cx="2876541" cy="351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2957</TotalTime>
  <Words>2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Оформление по умолчанию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</dc:creator>
  <cp:lastModifiedBy>Admin</cp:lastModifiedBy>
  <cp:revision>274</cp:revision>
  <dcterms:created xsi:type="dcterms:W3CDTF">2011-05-11T07:18:00Z</dcterms:created>
  <dcterms:modified xsi:type="dcterms:W3CDTF">2015-05-24T23:26:47Z</dcterms:modified>
</cp:coreProperties>
</file>