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83" r:id="rId5"/>
    <p:sldId id="274" r:id="rId6"/>
    <p:sldId id="264" r:id="rId7"/>
    <p:sldId id="273" r:id="rId8"/>
    <p:sldId id="265" r:id="rId9"/>
    <p:sldId id="267" r:id="rId10"/>
    <p:sldId id="268" r:id="rId11"/>
    <p:sldId id="269" r:id="rId12"/>
    <p:sldId id="285" r:id="rId13"/>
    <p:sldId id="271" r:id="rId14"/>
    <p:sldId id="277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2593" autoAdjust="0"/>
  </p:normalViewPr>
  <p:slideViewPr>
    <p:cSldViewPr>
      <p:cViewPr varScale="1">
        <p:scale>
          <a:sx n="63" d="100"/>
          <a:sy n="63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3DC44-E168-4BCA-BC87-603D13C7FD68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8847A-E164-45A7-8333-90306A380E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275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8847A-E164-45A7-8333-90306A380E2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5EBF-632F-42AB-9CF9-FD7232BD8511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1CF9BE-92BC-4705-8129-99A50F149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5EBF-632F-42AB-9CF9-FD7232BD8511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9BE-92BC-4705-8129-99A50F149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5EBF-632F-42AB-9CF9-FD7232BD8511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9BE-92BC-4705-8129-99A50F149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5D5EBF-632F-42AB-9CF9-FD7232BD8511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81CF9BE-92BC-4705-8129-99A50F149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5EBF-632F-42AB-9CF9-FD7232BD8511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9BE-92BC-4705-8129-99A50F149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5EBF-632F-42AB-9CF9-FD7232BD8511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9BE-92BC-4705-8129-99A50F149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9BE-92BC-4705-8129-99A50F149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5EBF-632F-42AB-9CF9-FD7232BD8511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5EBF-632F-42AB-9CF9-FD7232BD8511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9BE-92BC-4705-8129-99A50F149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5EBF-632F-42AB-9CF9-FD7232BD8511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9BE-92BC-4705-8129-99A50F149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5D5EBF-632F-42AB-9CF9-FD7232BD8511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1CF9BE-92BC-4705-8129-99A50F149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5EBF-632F-42AB-9CF9-FD7232BD8511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1CF9BE-92BC-4705-8129-99A50F149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5D5EBF-632F-42AB-9CF9-FD7232BD8511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81CF9BE-92BC-4705-8129-99A50F149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malutka63.ru/wp-content/uploads/2011/05/pismo_1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ony\Desktop\&#1050;%209%20&#1084;&#1072;&#1103;\kolokol_2.mp3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alutka63.ru/wp-content/uploads/2011/05/66657042_1289906277_348037705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ony\Desktop\&#1054;&#1090;&#1084;&#1077;&#1085;&#1080;&#1090;&#1077;%20&#1074;&#1086;&#1081;&#1085;&#1091;\&#1087;&#1088;&#1077;&#1079;&#1077;&#1085;&#1090;&#1072;&#1094;&#1080;&#1103;\&#1072;&#1076;&#1072;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malutka63.ru/wp-content/uploads/2011/05/0_56eba_97fbbb55_L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alutka63.ru/wp-content/uploads/2011/05/1240318551_tank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04664"/>
            <a:ext cx="8359208" cy="597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67464" cy="1080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«У войны недетское лицо»</a:t>
            </a:r>
            <a:endParaRPr lang="ru-RU" sz="5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5436096" y="2060848"/>
            <a:ext cx="3329952" cy="331236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dirty="0" smtClean="0">
                <a:solidFill>
                  <a:srgbClr val="002060"/>
                </a:solidFill>
              </a:rPr>
              <a:t>Екатерина</a:t>
            </a:r>
          </a:p>
          <a:p>
            <a:pPr algn="ctr">
              <a:lnSpc>
                <a:spcPct val="100000"/>
              </a:lnSpc>
            </a:pPr>
            <a:r>
              <a:rPr lang="ru-RU" sz="4400" b="1" dirty="0" err="1" smtClean="0">
                <a:solidFill>
                  <a:srgbClr val="002060"/>
                </a:solidFill>
              </a:rPr>
              <a:t>Петлюк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4" name="Содержимое 13" descr="http://www.diletant.ru/upload/medialibrary/6ef/6efc53b46d78cd3ca419290fe1d47ebe.jpg"/>
          <p:cNvPicPr>
            <a:picLocks noGrp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548680"/>
            <a:ext cx="4248150" cy="545782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рассказать маленьким детям о войне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32656"/>
            <a:ext cx="82089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Отмените войну\1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692696"/>
            <a:ext cx="8808714" cy="56529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SMETEO.RU: Журавли улетели из Подмосковья, но вскоре вернулись События Новости погоды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548680"/>
            <a:ext cx="8607170" cy="572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Отмените войну\61081162232608228236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79848" cy="6453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esktop\Отмените войну\40242.image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2536" y="0"/>
            <a:ext cx="9700887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olokol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16386" name="Picture 2" descr="ООО ИД Твёрдый знак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9632" y="188640"/>
            <a:ext cx="6624736" cy="640750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kleykiavto.ru/images/ofitsialnaya_emblema_prazdnovaniya_70-y_godovschinyi_pobedyi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692696"/>
            <a:ext cx="8280920" cy="554461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Отмените войну\родина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41411" y="50737"/>
            <a:ext cx="8861178" cy="68072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nfourok.ru/images/doc/224/23920/2/img2.jpg"/>
          <p:cNvPicPr>
            <a:picLocks noChangeAspect="1" noChangeArrowheads="1"/>
          </p:cNvPicPr>
          <p:nvPr/>
        </p:nvPicPr>
        <p:blipFill>
          <a:blip r:embed="rId2" cstate="screen"/>
          <a:srcRect l="66666" t="4747" r="3030" b="47573"/>
          <a:stretch>
            <a:fillRect/>
          </a:stretch>
        </p:blipFill>
        <p:spPr bwMode="auto">
          <a:xfrm>
            <a:off x="140996" y="332656"/>
            <a:ext cx="4863052" cy="63367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476672"/>
            <a:ext cx="6705600" cy="5695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004048" y="1412776"/>
            <a:ext cx="3888432" cy="39212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«Ой, Мишка, как же страшно мне!»</a:t>
            </a:r>
            <a:br>
              <a:rPr lang="ru-RU" sz="32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b="1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ценарий Дня Победы в детском саду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5" y="404664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001material.ru/wp-content/uploads/2014/01/74019180_large_genre_003.jpg"/>
          <p:cNvPicPr/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2555776" y="476672"/>
            <a:ext cx="6120680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79512" y="548680"/>
            <a:ext cx="8586536" cy="244827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«Синенький, скромный платочек»</a:t>
            </a:r>
            <a:endParaRPr lang="ru-RU" sz="32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а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3" name="Рисунок 2" descr="Сценарий утренника ко Дню Победы для дошкольников">
            <a:hlinkClick r:id="rId4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476672"/>
            <a:ext cx="604867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http://www.diletant.ru/upload/medialibrary/296/296980bcccaef5a4a5b7ea3bf6f4d003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548680"/>
            <a:ext cx="25922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ценарий утренника к 9 мая в детском саду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484784"/>
            <a:ext cx="813690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11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13323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Советский танк Т–60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«Малютка»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1031</TotalTime>
  <Words>28</Words>
  <Application>Microsoft Office PowerPoint</Application>
  <PresentationFormat>Экран (4:3)</PresentationFormat>
  <Paragraphs>7</Paragraphs>
  <Slides>15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«У войны недетское лицо»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Советский танк Т–60  «Малютка»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 войне не детское лицо»</dc:title>
  <dc:creator>Sony</dc:creator>
  <cp:lastModifiedBy>Sony</cp:lastModifiedBy>
  <cp:revision>94</cp:revision>
  <dcterms:created xsi:type="dcterms:W3CDTF">2015-04-27T11:50:00Z</dcterms:created>
  <dcterms:modified xsi:type="dcterms:W3CDTF">2015-05-24T11:22:29Z</dcterms:modified>
</cp:coreProperties>
</file>