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4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5A72ED-5543-438A-A0C4-C1FE70F53689}" type="datetimeFigureOut">
              <a:rPr lang="ru-RU"/>
              <a:pPr>
                <a:defRPr/>
              </a:pPr>
              <a:t>08.07.2015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6EBBB-2D26-4E04-96F9-70001C1B1A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DAB4A-A3CA-48E4-8384-9B6316C2A918}" type="datetimeFigureOut">
              <a:rPr lang="ru-RU"/>
              <a:pPr>
                <a:defRPr/>
              </a:pPr>
              <a:t>08.07.2015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A307A-DFAB-47FB-8428-547A68C72E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0BA472-0A52-4717-A17C-77284BF78354}" type="datetimeFigureOut">
              <a:rPr lang="ru-RU"/>
              <a:pPr>
                <a:defRPr/>
              </a:pPr>
              <a:t>08.07.2015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57994-2D02-40D2-B8FE-424A915546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BC9EE-4845-484B-BC30-DAF0B479B0D8}" type="datetimeFigureOut">
              <a:rPr lang="ru-RU"/>
              <a:pPr>
                <a:defRPr/>
              </a:pPr>
              <a:t>08.07.2015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57F341-B79E-4951-BDF3-3573CC48CA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827FE-031F-4789-99BF-D585B3707F95}" type="datetimeFigureOut">
              <a:rPr lang="ru-RU"/>
              <a:pPr>
                <a:defRPr/>
              </a:pPr>
              <a:t>08.07.2015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BD2AB-7B39-4161-93B7-F1157C0212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F93E2-E290-4024-8312-442372AA1918}" type="datetimeFigureOut">
              <a:rPr lang="ru-RU"/>
              <a:pPr>
                <a:defRPr/>
              </a:pPr>
              <a:t>08.07.2015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C4782-CC42-4436-9EF6-1ECD366441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8BC0F1-D834-46F1-B617-54032F384E2E}" type="datetimeFigureOut">
              <a:rPr lang="ru-RU"/>
              <a:pPr>
                <a:defRPr/>
              </a:pPr>
              <a:t>08.07.2015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3AEF1-CA6C-4DE7-97A7-B58A5A06CE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C8DAF-424D-432F-9CB1-CEE57EA5A124}" type="datetimeFigureOut">
              <a:rPr lang="ru-RU"/>
              <a:pPr>
                <a:defRPr/>
              </a:pPr>
              <a:t>08.07.2015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252C0-6CEC-4B10-9642-8754604D12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B345B-BE54-42C4-B34F-CDFEC8A3FA98}" type="datetimeFigureOut">
              <a:rPr lang="ru-RU"/>
              <a:pPr>
                <a:defRPr/>
              </a:pPr>
              <a:t>08.07.2015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F76F6-6C93-4645-A4B9-433483C1FF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A9A99-3BF0-48BF-BA97-A9139C909841}" type="datetimeFigureOut">
              <a:rPr lang="ru-RU"/>
              <a:pPr>
                <a:defRPr/>
              </a:pPr>
              <a:t>08.07.2015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B2DFE-B259-4F17-841D-33BE51CCAF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D19F0B-52BA-4354-BC92-8A0FEFFA35E9}" type="datetimeFigureOut">
              <a:rPr lang="ru-RU"/>
              <a:pPr>
                <a:defRPr/>
              </a:pPr>
              <a:t>08.07.2015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C8A6F-6CBB-4165-B85F-7E522E305B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488D08-A7B9-49FB-AAD2-0C4899A70363}" type="datetimeFigureOut">
              <a:rPr lang="ru-RU"/>
              <a:pPr>
                <a:defRPr/>
              </a:pPr>
              <a:t>08.07.2015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B092932-7315-4BCD-AB76-DDABDF3B85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699" r:id="rId4"/>
    <p:sldLayoutId id="2147483705" r:id="rId5"/>
    <p:sldLayoutId id="2147483700" r:id="rId6"/>
    <p:sldLayoutId id="2147483706" r:id="rId7"/>
    <p:sldLayoutId id="2147483707" r:id="rId8"/>
    <p:sldLayoutId id="2147483708" r:id="rId9"/>
    <p:sldLayoutId id="2147483701" r:id="rId10"/>
    <p:sldLayoutId id="214748370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8458200" cy="122237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Разнообразие растений.</a:t>
            </a:r>
            <a:br>
              <a:rPr lang="ru-RU" dirty="0" smtClean="0"/>
            </a:br>
            <a:r>
              <a:rPr lang="ru-RU" dirty="0" smtClean="0"/>
              <a:t>Особенности внешнего строения растений.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512175" cy="1630363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Цель:  ознакомиться с разнообразием растений на Земле, рассмотреть разнообразие растений по строению их тела.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Изучить строение тела различных растений. Рассмотреть особенности семенных и цветковых растений.</a:t>
            </a:r>
            <a:endParaRPr lang="ru-RU" dirty="0"/>
          </a:p>
        </p:txBody>
      </p:sp>
      <p:sp>
        <p:nvSpPr>
          <p:cNvPr id="10244" name="TextBox 3"/>
          <p:cNvSpPr txBox="1">
            <a:spLocks noChangeArrowheads="1"/>
          </p:cNvSpPr>
          <p:nvPr/>
        </p:nvSpPr>
        <p:spPr bwMode="auto">
          <a:xfrm>
            <a:off x="4067175" y="6021388"/>
            <a:ext cx="48974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Franklin Gothic Book" pitchFamily="34" charset="0"/>
              </a:rPr>
              <a:t>Баскова М.В. Учитель биологии</a:t>
            </a:r>
          </a:p>
          <a:p>
            <a:r>
              <a:rPr lang="ru-RU">
                <a:latin typeface="Franklin Gothic Book" pitchFamily="34" charset="0"/>
              </a:rPr>
              <a:t>БГОУ «Центр «Динамика» № 616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Вспомним!</a:t>
            </a:r>
            <a:endParaRPr lang="ru-RU" dirty="0"/>
          </a:p>
        </p:txBody>
      </p:sp>
      <p:sp>
        <p:nvSpPr>
          <p:cNvPr id="19459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Какими способами размножаются растения?</a:t>
            </a:r>
          </a:p>
          <a:p>
            <a:pPr eaLnBrk="1" hangingPunct="1"/>
            <a:r>
              <a:rPr lang="ru-RU" smtClean="0"/>
              <a:t>Что такое семенные и споровые растения?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Разнообразие по строению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280988" y="666750"/>
            <a:ext cx="4291012" cy="639763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Низшие растения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600" cy="639763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Высшие растения</a:t>
            </a:r>
            <a:endParaRPr lang="ru-RU" dirty="0"/>
          </a:p>
        </p:txBody>
      </p:sp>
      <p:sp>
        <p:nvSpPr>
          <p:cNvPr id="11269" name="Содержимое 4"/>
          <p:cNvSpPr>
            <a:spLocks noGrp="1"/>
          </p:cNvSpPr>
          <p:nvPr>
            <p:ph sz="quarter" idx="2"/>
          </p:nvPr>
        </p:nvSpPr>
        <p:spPr>
          <a:xfrm>
            <a:off x="280988" y="1316038"/>
            <a:ext cx="4291012" cy="1392237"/>
          </a:xfrm>
        </p:spPr>
        <p:txBody>
          <a:bodyPr/>
          <a:lstStyle/>
          <a:p>
            <a:pPr eaLnBrk="1" hangingPunct="1"/>
            <a:r>
              <a:rPr lang="ru-RU" smtClean="0"/>
              <a:t>Тело не разделено на органы</a:t>
            </a:r>
          </a:p>
        </p:txBody>
      </p:sp>
      <p:sp>
        <p:nvSpPr>
          <p:cNvPr id="11270" name="Содержимое 6"/>
          <p:cNvSpPr>
            <a:spLocks noGrp="1"/>
          </p:cNvSpPr>
          <p:nvPr>
            <p:ph sz="quarter" idx="4"/>
          </p:nvPr>
        </p:nvSpPr>
        <p:spPr>
          <a:xfrm>
            <a:off x="4648200" y="1316038"/>
            <a:ext cx="4244975" cy="1392237"/>
          </a:xfrm>
        </p:spPr>
        <p:txBody>
          <a:bodyPr/>
          <a:lstStyle/>
          <a:p>
            <a:pPr eaLnBrk="1" hangingPunct="1"/>
            <a:r>
              <a:rPr lang="ru-RU" smtClean="0"/>
              <a:t>Тело разделено на органы</a:t>
            </a:r>
          </a:p>
        </p:txBody>
      </p:sp>
      <p:pic>
        <p:nvPicPr>
          <p:cNvPr id="11271" name="Picture 2" descr="http://www.e-pitanie.ru/pic/zabytye_celiteli/kapust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1550" y="2205038"/>
            <a:ext cx="2447925" cy="319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2" name="Picture 4" descr="https://encrypted-tbn3.gstatic.com/images?q=tbn:ANd9GcRZfQ4Q7zTwXPS4NyZi8sduh6ORDAUlIRwcAQcZL7d4r_ko0dn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80063" y="2133600"/>
            <a:ext cx="2447925" cy="330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ХЛОРОФИЛЛ</a:t>
            </a:r>
            <a:endParaRPr lang="ru-RU" dirty="0"/>
          </a:p>
        </p:txBody>
      </p:sp>
      <p:sp>
        <p:nvSpPr>
          <p:cNvPr id="12291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smtClean="0"/>
              <a:t>ВСЕ ЗЕЛЕНЫЕ РАСТЕНИЯ СОДЕРЖАТ ПИГМЕНТ – </a:t>
            </a:r>
            <a:r>
              <a:rPr lang="ru-RU" b="1" smtClean="0"/>
              <a:t>ХЛОРОФИЛЛ!</a:t>
            </a:r>
          </a:p>
          <a:p>
            <a:pPr eaLnBrk="1" hangingPunct="1">
              <a:buFont typeface="Wingdings 2" pitchFamily="18" charset="2"/>
              <a:buNone/>
            </a:pPr>
            <a:endParaRPr lang="ru-RU" smtClean="0"/>
          </a:p>
        </p:txBody>
      </p:sp>
      <p:pic>
        <p:nvPicPr>
          <p:cNvPr id="12292" name="Picture 2" descr="http://zhivie-recepti.ru/wp-content/uploads/2011/09/hlorofill-500x3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0" y="2643188"/>
            <a:ext cx="6429375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орган</a:t>
            </a:r>
            <a:endParaRPr lang="ru-RU" dirty="0"/>
          </a:p>
        </p:txBody>
      </p:sp>
      <p:sp>
        <p:nvSpPr>
          <p:cNvPr id="13315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mtClean="0"/>
              <a:t>Это часть организма растения, выполняющая в нем определенную функцию и имеющая особое строение.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Органы растения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280988" y="666750"/>
            <a:ext cx="4291012" cy="639763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Вегетативные органы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600" cy="639763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Генеративные органы</a:t>
            </a:r>
            <a:endParaRPr lang="ru-RU" dirty="0"/>
          </a:p>
        </p:txBody>
      </p:sp>
      <p:sp>
        <p:nvSpPr>
          <p:cNvPr id="14341" name="Содержимое 4"/>
          <p:cNvSpPr>
            <a:spLocks noGrp="1"/>
          </p:cNvSpPr>
          <p:nvPr>
            <p:ph sz="quarter" idx="2"/>
          </p:nvPr>
        </p:nvSpPr>
        <p:spPr>
          <a:xfrm>
            <a:off x="280988" y="1316038"/>
            <a:ext cx="4291012" cy="1392237"/>
          </a:xfrm>
        </p:spPr>
        <p:txBody>
          <a:bodyPr/>
          <a:lstStyle/>
          <a:p>
            <a:pPr eaLnBrk="1" hangingPunct="1"/>
            <a:r>
              <a:rPr lang="ru-RU" smtClean="0"/>
              <a:t>Корень, побег</a:t>
            </a:r>
          </a:p>
        </p:txBody>
      </p:sp>
      <p:sp>
        <p:nvSpPr>
          <p:cNvPr id="14342" name="Содержимое 6"/>
          <p:cNvSpPr>
            <a:spLocks noGrp="1"/>
          </p:cNvSpPr>
          <p:nvPr>
            <p:ph sz="quarter" idx="4"/>
          </p:nvPr>
        </p:nvSpPr>
        <p:spPr>
          <a:xfrm>
            <a:off x="4648200" y="1316038"/>
            <a:ext cx="4289425" cy="1392237"/>
          </a:xfrm>
        </p:spPr>
        <p:txBody>
          <a:bodyPr/>
          <a:lstStyle/>
          <a:p>
            <a:pPr eaLnBrk="1" hangingPunct="1"/>
            <a:r>
              <a:rPr lang="ru-RU" smtClean="0"/>
              <a:t>Цветок, плод, семена</a:t>
            </a:r>
          </a:p>
        </p:txBody>
      </p:sp>
      <p:sp>
        <p:nvSpPr>
          <p:cNvPr id="14343" name="AutoShape 2" descr="data:image/jpeg;base64,/9j/4AAQSkZJRgABAQAAAQABAAD/2wCEAAkGBxQTEhUUExQWFhUXGBgVFxgYFxgdFxwXFxwYGBccHBoZHSkgHB0mHBcXITEhJikrLi4uFyAzODMsNygtLisBCgoKDg0OGxAQGy0kICQsLCwsLCwsLC80NC0sLCwsLCwsLCwsLCwsLCwsLCwsLCwsLCwsLCwsLCwsLCwsLCwsLP/AABEIAL0A3wMBIgACEQEDEQH/xAAbAAACAwEBAQAAAAAAAAAAAAAEBQADBgIBB//EAEQQAAECBAMDCAYHCAEFAQAAAAECEQADITEEEkEFUWEGEyIycYGRoRVSc7Gz0RQjQsHC4fAWM1NUgpKT8URiY3Kyw0P/xAAZAQACAwEAAAAAAAAAAAAAAAAAAQIDBAX/xAAtEQACAgEDBAEBBwUAAAAAAAAAAQIRAxIhMQQTMkEiUQUjYXGBweEVQpGhsf/aAAwDAQACEQMRAD8A+k8qsUuWpGRZS+dwGamRtOMI/TE/+Iry+UNeWR6Uv+v8EZyNeKKceDDlm1J7h3pif/EPl8o59KTv4h8oyfK3aczD8wpCwlMyciStwlglT5lORQsNacILE+bNKVSJksy0rCVE9ITEikwgpsp6BqULu7CXxuqF8quzQ+lJ38Q+Xyipe2Z4NJqh4fKE8rbcpUwIBU5WuWlRQoIK0VUkKZnFfA7jA0vlFh1OXUAJnMqUpCglMzcpRoNz28RGH7RV4vhzfonjUrH/AKcxH8VXl8osw22Z5SHmqeu7eeEI8VtaQhakKWxQUBZ+ygzXCAo6Et3axxiNvyZSpiFlQMpAmL6JYJLBwdamMv2Ypam8n02slkUlwaT0xP8A4h8vlE9MT/4ivL5QglbalKmolDPnmI51IKT1Dq+nZDGOylF+ihykuQ70vO/iHy+Ueelp38Q+XygKJD0R+gtb+o72ZticpKnX1ZhTapGSWoOe1atN3FzTtSZ60I9kdWZ7Y/CkQVOBKSAopOhDEjxBEc7JtJmzHvFDP0rM3+UeelZnreUfKxyoxXopON50c4peTLkRkbnCizO7DfGp2lyklYdS5a88wykJmTlAJ6KFKCQSKOauyRYdjrcso1npWZv8oh2rM9aMfiOVstK56MiyJEkYgqdASpCgCnK6gXL0BaKsJy0lLXLRzU1POSPpKSch+rcpAZKiSsqDBIBJJELcVM2npSZ60e+lpm/yjLftEkGWhUuYmbNM1KJagAo8yWWXJZmqK1BgnYO2EYuQifLCglbsFBiCCUl24gwWwof+lZm/yj07Vmb/AChe8D4nHIR1lV3Cprw3NCc63bAb+lJnrRzM24pLBUxIezsH7HjIYrHrmnouhI411FSPdwj3ZOBzLKlhwKl/tK472F+6Mi6tSnpgrK+5bpGx9KzPWielZm/ygB48eNdlgf6Umet5Qx5OY1U1M0KcmXMyPSroRMdgKddmr1X1pn3htyOtifbj4EiJJguQTlmOlL/r/BGcjScsaql/1/gjO5Y6GHwRz87+bM/yp2dNnHD82kHmp8ueolQFEO4HGvZHeG2dMk4pUyUkc1PAVOQTVM0UzJFqg13t2Q9yx6lBJAA/LieEE9MU5yYozk6ikYrBcl5oGHw7DmpGIVP5zOCopDqlgpy9Z1V4JpegmzNizcXIxuHRlCVY+ZmmFVUhJSScjdI2aupdmr9FX0KJv+nfjBWx9my5aPq0JS98qQHZ2dhW58Y4uXNk0PI1SvY6WKm9Pv2ZKZyUV9KxS1y0TZWJ5tQzEshSMwZSAemKuC+jUdwr5Qcm502fi1AJabJTLl9NmIILqA0LK+UfT1SYTgFYGbKJg3dz7yA9NbRX0+aSlqlwtmSyxaVLn0Y30NNOJkTVS3RLwwkqAmAKz7wxFO+G3JnCTpWGQievPMD5i5OpYObsGENm011G6JljvwivJHLnkk9mjiPY6yxMsWFdhGyerM9sfhSIJnZik5SArQqSVAdoCgT4iBdm9WZ7Y/CkQU8crK/mzo4fBGR/YlXo9OB+kJZMzPn5ku2bO2Xnb5tXtRtYM2tyV59cxZmhJnykyZ7SyykoUlQMt1/VlgRXOLUoX0Tx4sOCKh3Dihru4xDUy0B2lsdEySqWAhKuaMlExSApSElJRSoNlHUXjNfsCSZebEJPN4f6MgiSQoMVLRMCudLLSsg03NR3jThc1HWHOp0UkATB/wCSeqre6Wu2Wjm5ONQU5goEEkBi9RQht4LgjRi7NA5aVYXQpxewJs2Xh0TMTm5o/WfV9CaGZOdBWekKEEkpcOUm0X8lNjHBYZMgzBMCCohWTJRRzFxmVqTWlGhkjEAgmoAdyQwpe+7fxjkSudDlwNBv7R2acYz5uqhjhqbsTZwvEqU4QzWzXemlffSOUbNzVJc6k/r9NDTD4Kg3RZOWwYCnZHCzdVPK9+CDV8imfISkMmK9lobOdCQO8XPuD8DujvEmLMJLZPE1P3Ds+cavs6Lc9X0IwXysJeI8cPEeO1ZcdvDfkZbE+3HwJEJXhzyLtifbj4EiJQ5F7RVyuHSR/X+CM/ljQcqR0k/1fhhJljqYPBHOz+bKVUDmgEFfu0s3TUHP/SLB+N/OPcNKBOZT5U1NHqGYeb90cTFFRJNyf9CKMke/k7f9q5/P6E4fdw1+3x+X1BwmHmAlkS0vdtzXqzeUAYPChdTVPv3ht1/CHUtjUF4wdfmjNqEfRt6LFKKc5ezgphDjcPlUQ5vmB1qT3cGjRqTCYHnQyuuOqbd3kH7op6W4NyauPD/X2WdSlJKK59FCWmEAsldADobuPvbjA5SxIIYi4i0oIuCCPf2/fBEtIWGWoBYYJUdRoCLO5bvHZHTiuxvDeD/1/Bgf3u0tpf8Af5AmiZYvXJKSxDG7RzljammrRlaadM4wNpntj8KRBDwPhqCZ7U/CkRYpTVJYcY4+d1NnTw+CLHjx4swmFXMDpBbeQQD2OKjiKQUNlqbpEDsr+tYyT6jHHlltALwPN2emYsKHRX66es6Q4BoQRRuk4DwavALr9Yn+w+fTrFE9BTc94ox7HoLaxS+qxZFoT3ZFtF+MkpUqVktlcjVlELfy98GYaTvtrC6S4UhSi5WMgAsBLJYk6Pm90NFTGsf9mOVnTTSf0/cVbnU2dAGIxJHDujqdOI+35QsmLzKZyRVyPc+l4rxweSSSIybbo6UsrUNQHzeFB52gh4rSABSgiZxvHjHf6fEsUNJOKoteI8cPEeLrGdvDvkVbE+3HwZEIXh7yI6uJ9uPgSIshyHtHvKFLqH9X4YUKQwJOlf0IebZS6/H7oXEAEZmZ8x7E9IkNchnaNSy6YFEsWqQPMkt0XtVXFbVruAYCzcaNxzT03kChY1vXSkFplnWp13Obs+kdSwxKvVS9aAqVRIzW0NOI74dzRjdc/ux9vVPfgqxEy6E0ADEj3Du1g3ZyegB4cBugRElhUudTvOpgnZ3/AOgeyh3dFMZp44wxUub3L4ScslsvxyymWtQqUpUoDeQCRCUyfKo7RaHGOIyMXqQA293HugPm4n0rSTv2R6iOpr8AeYjM5bpCtBVQHDf+UVhAIpUcLNBqJdQzXr2ax4pAehcG2ocXA97du6LMeXtzcFw+CueLVHV7KGzMlRrZKtxNgR9oEt+jFZkkUIYi9/v04wUZThjEfMXOZ6O4o4dNCwB6r9/ZE4z0S+PDE4alvyKFKyiYWf60/CkeHbBmASnrGquyg7B996RRMTWYP+6fhSI4kK5s65fFu6/+o5H2jHJO3B7e0Simoo0KMYBHZxGYfnCSXiAs9AhQFCQXAO7tgxD744epp0yam2XTEh6fOF+1EMOBH+x+t4gpR008/wDUC4uckgpvow01ruofOCKcnSRGQEmYnmSXfKUrSHIqOiSpW5wgV++IjFLUkEMaXdgTa3jFuxJCiVJ9TKWu+YlQrwKbiKMJKyISnckDvasdZYoZZ1JcEqurIqWSaqpuHm5+TWjuXLCQwjqJGyGKEPFAklwVzpiKJWU9N0gKI6VCSADfogltwMYfF4KX9M2WBLQAr6ST0EsRlBSTSuhEbbE4NEzLnSFZS6X0LEON1CR3wGjAyZxE1UpJKSRLVVwkMlx6rtYaARdF0SMbM5T4oYafMCyVy8WcOFZJeXmwQA/Rqo5jazCgeuhwW0J87E4iWlYSnDzJUtikELSoEzFGj5zRmIAYUMMjsHDZSjmUZVKzqS1Cv1iNTxgg7PlFYmFCc4ATmarJqkE6sah4lqQCHAYmerHTsOZ6imUiTMfm5TqzMVgskMCHAZiHuY+jciOrifbj4MiMvL2fKTMVNCEiYoMpf2iNxMajkRbE+3HwZEODuQvaL9rqZXefuhbML0Y9o0qP12PB23D0+8/hhbninK3qZfjS0l4mR7ncJNG6VtSCACeyobs3QKtRNAWUaD58WFe6OsXikU3gslrEFnt2eQivWyTSLlTdYJwCgQdS7m1zo4uzN3QsU5UKsBuu7/rz30P2ak9KjJoE8bvTQCnn3jk3yFUW42YwHRCgTvawJHe4EBmYKdJ9K3cXBaytW8It2oS6KdHpVrRVABuqCq+4QKtRIIBa3vB8eOkIZ7MWQodIDQPvbzIqRpw1iwUFANKcAGpuLe4QOQXd+1/uZq2qX849WsGiuqetdstAai1Dfg7hodioJRiks9SAlJUWDh/WAFO0BqKs0eKWcwILpZVOJyN7j/dFAWXKrKcqdrE9vdwPfFciVlCQ5oG7dSTq5JOv3xLWyKgimevpTD/3P/lIgLDbRkzP3c2Wuw6K0mpqLHUA+EI+XxVzaaPJGMlnE0ccwJcgqzC+WztDfFyZM3JUZg/NLQQVJzJIzIIduib2oItrayjgNKe0cQSPd2COkrIHWLXqd3HdGL2di5pnbRCZkxZwzGRLzKUCebmHKUu6wVAcaUIgWRi8SvZs6aZyZpXJChLAzLC0kCa4tlIcFDMPGIS6eEt2kFGzwO1ZU10yp6ZrMVZFhbbnUknK7WerHjBQEYOVtOfKTi+YTmCMNJmpVlKiJq0pzVF6FSsps25xB2Hx60YRZmYlK1TZebD5CozEq5pa2KxesskO1lBzQRJYYxfxVBRtMLP5tYVuuN6dR+tQI4mhlKHEsd4dwRvDax875RbQmypuOSifMAkyJa5Y5xRZaikKuXNCaF40uwNvicrmClQmy5MgqJVmSoqSAMpP9N9TEJY9Mtf4bgPI8CnDgKUN6UqUPFIIhxg9mAAFYdV+ALNTf374ux84S0KWp2ToKkmwSkaqJIAGpIGsYcnW71BWOjMYxClq5kJUMyc0wihEsuLgukqIIBoaKaocEoIalBZmZuDadkMsPhcrqWRnWQpdaOwASl7JADdrm5JI2KCC4NHuRutcRX/UGpU1aIN0UR5FKpjfaCtwZleVPIR1JnhTtcXH604xuxZ4ZPFgpJlkP+Q9sT7cfBkQgh9yHtifbj4MmNOPyH7RNvnp95+6FZVDLlIGWOJV+GE+aKcvkzVj8SwLvvLhweqnc7tmJGlvCPd3D3bopzN8h9wEXc0wJWUou2YjQPp+qRWkT2XJ7m3Ak6AXMNMCWdFHSASQ1VF8zdlPGFMieEh2OYuHJAIvlYOwNRxprFmyf3w3CWscHzS2++GRY1xk5KQAsdFRyncKa8PdC7FychDOUmxv3Znqe28d7cP7r/zP/oqBJM7KCkgFJq2oIsQdPy8QEdZo8DOTRzf7o5mJYAuCD5G7EaFo4zQE1udoDEtrU1JrbuoE66R3minNEzQgopBH1rs3OF3s3NSHfhHMmQhNUJSHF0gBxe4iSwDzgNjML9hlSICwOIyfVrLMWST22Jtu3fOxz00n7MMnTDkSEgkhKQTchIBOtSIgQhDkBKXqSwD8T4nxi3DJC15QoCjmozNowN662oYbycIlIoN5c1Nb1NYz5+rWN0t2BnJs+XJSSAkJHSUEsGSB0lMLsA9KsNYuThkABkIABzBkhn3hhfjD2bKcMQ4hHNwvMqoWlqICdyVkkZeCVEpbcXFikCvD1yk6kqCzleElkuUIJ3lKX90EYWShIDJAyzUdVAAZdEgkCrLST3iOAYukLosUPRzhOpXLIUlj3GL+od4rQ0aGWY4xCQWcOxccCLGOsMae97g7o9mRw9yfoXzgN58IXYlMNZ6ewCFE+elTBBCgQDmFUkVoCLlxDxYpZJqKKZKwBOHzsolhcbyOL2jk4FSTmQokjRWu8OBY0FuMGxI7kenxxWyDSj2H3Ie2J9uPgyYQQ+5D2xPtx8GTGvH5EvaK+VB6ae1X4YRLWw4w65Vnpp/q/DCImM+XyZrx+JbLmkO1CWNjmYO4KrXIoNx7Y4dI7nIqwcBnJ3MX7o5zRM3Z4Vfgf1aIEtJbmhlspWVWUvmUASDYAOQGu9S9tITSiQUklyCHLV30BcDRiz8dILw2JPPJUwdSmpo4PnSATGW2ldAb8w9xeFQ/XZrTXuhttTIQkLVlJV0TxY/c474VTcAtxSxLdJLKHebVEAJnuz5qVFusmYXJqKiyhZnYU4tHk1g4cpIOVlJJL0YugWO+kDqJchW9mZmYDuOhcbxBM6bmSFK6z5H0LB3VonWsAqorUti1a2LUO+ocbqPHuaKcx7N4Pnqw7dfCPc0InE9wx/ee1PwpML5uDfOA2Z8w76tftFYOwZ/ee1/+UmLFHpJ40+/wvEOrjeK16OflV2IsHLLi4KTTeCPdGrwW1FAAKTmb7T10anj4QsxuGyrSoWUa9v5wywyA0ceU73RVC4sYyMQJgcUNmNwbt/qJisEFJZVQWBGjEwGZVQ1CKgi4b9awdhsTn6KmBBBo9Ro3eDTSkRTTNCd8idWAKVhJVWuVSrLQ7s4+2kb7u4erHYXAAhQYhYcZnLZVJAdjbUNvBOsF42QFhiSCC6VDrJULKGj9rg2IILQp2NtA88oKIClEJWNCR0UKS/2SzUNyRcRti55INLhcoaVMrWSkqAUodJRuRU60seMXo2isBiQeJFfJhFWMllMxYJfpE9xq0eYfDqWWT3k2F290blHE8alJLgR5iJylvmLpp0WDUr2+JaKkM4A1dgBuvwENZOygKrOa9LJ8N/aYIEkAUDDcOMZpdZDHtjiFCTIr1VDS2rPpTvto8UrmqF0HxD+H5w6UwhbjBYamKY9dmlJJJEG36Bhi0O2avF/fZ40nIe2J9uPgyYzH0FJ61e8geV/yjScgpYSnEJFhOSBr/wDjJ3x2Onc7+aCN2rKeVp6ae1X4YQPDvlgemntV+CM+8Qy+bNuLxLXiPFRJ0vpEfohX2Wd2p42isnaLXgnZqM01PDpGnA+F4ow2GUtmDA/aNBrZ+taweO8PiOklKCcuZNWYqqL8LsONYBN3wMOUApL4KP8A6qELkYghnCVBL5QoBgTuNx7oY7eByJLOyqndQj8u+ErwCitgqclBKsrjKSQKlJ0JB0O8Gm6xj1E4BOU9UkudQejlVcUv4GBEKItTcxL2a++O5kwGoDHUaPw4Gh74AUdqPQo6tQNQ7n4aW7BHrxU8TNATSo9lTFBMzKlzzp7B9VJq2vYIqTiDdWcFwoukhwC+XpADhBWzjSZ7U/DkwURBlw9xcnPmrkXYxBKC1aP3ioPv8Y52fN8y/jHWEnFSSA2ZJYj3WtRvG0UypZQWIbUa07RHClHS3F+it8jMX8ok6XuLG4IuOMeyIvnprwiK+pYlsAT9pEgpCSFWKizPqwcknuaFs6UXStDCYiqSQ4NiUq3glI8AdIKxUtQmKJHRLMcxNgKZdNailKxWY7fSQgsdr3yOzudMExWdDgzQhTF3SSAliOBSX7Hh7h0BICU2/RhQpk4hPsZYTwKQuvgYa4YdXv8AuEYOoyeMVwhrkIXA8xXhBShA6xGWiTAMVNyhy7cPnYd8Llkkue4aD8+MXYyfmVQ9EeZ17hbtfg9MdXo+mUVrktyskPeRFsT7cfBkwih7yItifbD4MmOnj8gXKF/LI/WJ7VfgjPZof8tD9YntV+CM5GfL5s2YvE6UkFizsWFr3ZzQRcnIAD1juqEhtTZSq9gOUwPEism1YZKxBKwpSyMr9IhwlwwoKAW8IqwszpINg6T3OIoBNRRiQbVcBr3ap8T3E4NAH1iuqggtXpKuAPBz+cMXG492tPCUjMHQo5V3dmJcMXcEC1YR4mVlUWPRPVUeqQWaod/C+6C9t4gkSxSozkaglgnu6/hAuEmkgyirKDVJchlHQsbH84CO6VlDxHjvMZZylCKGvQTXtYeBoe2KVrc91soG9+qGawrXhqUSUjt4jxXEgJBmzDSZ7U/DkwZAOyrTPan4cmDYvXBglyzjMUqCgS1lJ6LV1L1cdsNgygxAO469xhZEkTFIYBikC32nff2b/GOf1nSuT1w/UiNUIIi8lxAcnEpOvBrF++L1TEgajiTSOW01sNMB2grpJFbKPCmUD3mBiYJxRCyySCpNWfTXyNIH+jLmJVkAZi5ez0FNdT3R1ukyRji32oC3GFpkt+sEAHtq/wB8PMFRAft8YRTWVNUsuQjm6C7nPZ6aVgpW1DokX1L08Lxj7M8lOKsa2djpSoT7Rx/WQg9JiCpqJNDY3oexxAuLxa10JZJDEDV79K4puaKBGrD0Tu8n+BuR4lIAAFhSOo8iR0SJ7DzkPbE+2T8GTCKHvIf/AJPtk/BkxZj8gXKFvLM/WJ7VfgjOxouWf7xPar8EZ2Kci+TNWJ/EkQRIkQossiRSzNdi1dLguaHcKi0EYlSVZAgECoCb3Uagm5LV7BxgcceywHu7Y7kkCrFwcwPEWfvbWEV8bjDHyFKKQGzIQkLDgCtiCWcO4323wuWkgsf13wZNmqK0mhKpaQX6qipFAdGKmgNZBYi1mJdiNN7a9r95Q1L0F4hQUGU+ZIGQipIIBINasKve8BRIkOhrYkSJEgodhWybTPa//OVB0BbJtM9qfhyoNi0xPlkiRIkAiNHCZKRYDwjpTsWZ9Hs+jwg2BtidiUziEy081OXI+0XyN0rhnzW4QaL3GP28rcIY7GIK1BZJzJsKAt1iprm27WMhyc5RCfhBip3NyUEkdagyqKaqVSpAh5gNsS0gzZZE3rISlKkjMsfZclgzEkmwBOkVZ8OqL23GtmF7SkpTNISGAANyRmIrcu7AeNLlx2hbsvaysQZs1asPRTHmFqWmgHSKlBLdEUparxadryMipnOoyJIClZgwKgCHOjgg98PDjcIKLEw1okDYbaEqYcqJiVFgpga5TQHs4wTFgEiRIkAiQ85D/wDJ9sn4MmEcPOQ//J9sn4MmLMfkNcoV8sf3o7Ve5EZ+H/LA/W96vcmEMV5F8mXQex5Ej2JEKJ2eR65s5a7aeV++3fEifr9b4KFZbOLgFw4SkFLEABqEFm0F2Z7ikVER7MRQBy+WpzE3DANowb9COQkaAB7wkgTZIkexIdDs8iR7EgoLC9k9WZ7U/DkwZAWyerM9qfhyYNiZmfJIkSJAI8UpgTWgegJNNwFT2RluRkpclGL5yXMTnxM2cn6tVULyBJDC9DS8aqJDT2HZ872ZsmenZ+FQZc0Lw+JTOmyspdaBMKmDkJUwq1e6Ldo7EnTZG0JjKQFTkzpUtQZbIZKlAZqc4MwYsWQN8b+BMRcJP2lA2cECpB7h7ojmyyS+K9oaZksZsefPGPUhK0CdKlS0ImdErWkBSjftSCRV7s8c7Q2OVYOepEvEGfNkSpSgsAHMgpZIQAzJA61qipLtuokWKdBYJs2X9XKJSyhLSmoZQoHFaiotBcSJEGRJEiRIAJDzkP8A8r2yfgyoRw85D/8AK9sn4MqLMfkNcoUcrT9c2rqP/rCRo+lYvY8ib+9lIW5chQcP2GkDDkrgv5WR/jT8olLE27JK0fPmiNH0H9lcF/KyP8aflE/ZXBfysj/Gn5Quyx2z580Ro+gfsngv5WT/AGCJ+yeC/lZP9gg7LC2fP2iNH0EclcF/KyP8aflE/ZbBfysj/Gn5QdlhbPnzRGj6D+yuC/lZH+NPyj39lcF/KyP8aflB2WO2fPWiNH0H9lsF/KyP8aflHh5LYL+Vkf40/KDssLZitlILL6JrMJBbTm5Q94PhB/Mq3GNrJ2dKQGTLQBYBgwHAaR39Dl+oj+0fKH2ivSzD80rcYnMq3GNx9Dl+oj+0fKJ9Dl+oj+0fKDtBpZh+ZVuME4HB5lDNQZkhmu5twDA1jX/Q5fqI/tHyjpGGQLJSOwCDtD0sx8vZ5Iu3RSWAc1Hbpqz9kT6A5SBm6qT1XLm+vm8bEYdHqp00Glogw6PVT4DS0S7aDSzHejiLkvUkBOgVlNX7x90Q4IhahlJT9Yz/APSlTWO8Rsfo6PVT4De/vrHn0ZF8qfAa3hdpBpMf6NU6XLOWLi1HDVru0rHqdml1VNGbo1L8Ht2P3xsPo6PVT4Dsj3mE+qPAaWg7SDSzGS9nk5a1JS9LBRYF3rHqNnEm5YpzDo1uQzPwe9o2Iw6fVT4DS0QYdPqp8B2++DtINJiZeDUSXcAAm12LUFIdclMIqWcQ/wBqYlQ7Oblpr3pPlDv6Oj1U1vQR2lAFgB3RKMKBR3P/2Q=="/>
          <p:cNvSpPr>
            <a:spLocks noChangeAspect="1" noChangeArrowheads="1"/>
          </p:cNvSpPr>
          <p:nvPr/>
        </p:nvSpPr>
        <p:spPr bwMode="auto">
          <a:xfrm>
            <a:off x="155575" y="-1081088"/>
            <a:ext cx="2657475" cy="225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Franklin Gothic Book" pitchFamily="34" charset="0"/>
            </a:endParaRPr>
          </a:p>
        </p:txBody>
      </p:sp>
      <p:pic>
        <p:nvPicPr>
          <p:cNvPr id="14344" name="Рисунок 8" descr="vegetativnye-organy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2133600"/>
            <a:ext cx="3644900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5" name="Picture 4" descr="http://900igr.net/datai/biologija/Vysshie-sporovye-rastenija/0009-010-Generativnye-organy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6463" y="2492375"/>
            <a:ext cx="4038600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Вегетативные органы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304800" y="1554163"/>
            <a:ext cx="3475038" cy="45259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Корень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Побег :</a:t>
            </a:r>
          </a:p>
          <a:p>
            <a:pPr marL="12573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Стебель</a:t>
            </a:r>
          </a:p>
          <a:p>
            <a:pPr marL="12573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Листья</a:t>
            </a:r>
          </a:p>
          <a:p>
            <a:pPr marL="12573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Почки</a:t>
            </a:r>
          </a:p>
          <a:p>
            <a:pPr marL="12573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sp>
        <p:nvSpPr>
          <p:cNvPr id="15364" name="AutoShape 2" descr="data:image/jpeg;base64,/9j/4AAQSkZJRgABAQAAAQABAAD/2wCEAAkGBxISEhUUEhQVFhQVFxwWGBYVFhgXGBccHhoYGxoXFRYYHighGCIlHRgbITEhJSkrLi4uGh8zODM4NygtLisBCgoKDg0OGxAQGzckICQvLC0sLCwsLS81LCwsLCwyLywsLCwsKywsLC0sNCwsLSwsLCwsLCw0LCw0LCwsLCwsLP/AABEIAMIBAwMBIgACEQEDEQH/xAAcAAEAAgMBAQEAAAAAAAAAAAAABQYDBAcBAgj/xABKEAACAQMCBAMFBAYGCAQHAAABAgMABBESIQUGEzEiQVEUMmGT0gcVUoEjM0JxdJEWcqGxsrQkNVNilbPB03OCkvA0Q0RjZIPR/8QAGQEBAAMBAQAAAAAAAAAAAAAAAAECAwQF/8QAKxEBAAIBAwMEAQIHAAAAAAAAAAECEQMSITFRoQQTIkFxUvAFMmGBkbHB/9oADAMBAAIRAxEAPwDuNYGulBI8WR3wrH49wKz1gt/ek/rD/AtVtM8YD2tfR/lv9NPa19H+W/01npTFu4we1r6P8t/pp7Wvo/y3+ms9U/7U+MSW1lmIlXlcRal2KghmJB8iQuM9xnaond3VveKVm0/SwtxiANoL4b8JDBv/AE4zWf2tfR/lv9NVvgHKNobKNJIUfqRhnZgCxLDJbV3B37iqxyZzVLb293HIr3Asz4TqGrRqZSCzeQK58yAdhgU+XdSdXbMbo6ume1r6P8t/pp7Wvo/y3+mqhHz+FSGW4tZooZtI62VaMEjPkc6e+5AOB2qTm5pxdm0EEjSaOopVo9LJ65LDH7qc9/C0atJTnta+j/Lf6ae1r6P8t/pqDXmnU6wrBJ7QwZjE2F0KrMup33GG0nGM5Fag56i9hF6IpDGG0OoK6kOoKO5wwyR29ac9/B7tFn9rX0f5b/TT2tfR/lv9NV/iPN3R9n1W8ubnZMNHsdtm8W2xBz8az23M2u7e06EgeMBmYlNIUgEHZsnuNqc9/CfcrnCZ9rX0f5b/AE09rX0f5b/TUPzBzKLSSGNoXcznShUrjVts2ogjuN6mLqYrGzBGYhc6Bp1Hb3QSQM/nU/LumLRz/Q9rX0f5b/TT2tfR/lv9NUm0+0Rmt/aTZT9EMQzoyMqjVgHcgk4xnYAevnU/LzPETAsIMr3C9SML4QEx7zsfdHljBOc7bVHPfwrGrSeiX9rX0f5b/TT2tfR/lv8ATUBac6QNaSXThkETmN02ZtYIAVcbNkkY/txivmTmiVCOpZzAPG0kZQ9TJVS3TfSPAx8u/f8Afhz38HuVWH2tfR/lv9NPa19H+W/01WDzseo0Is7kzJH1Sn6LOnGfx/Ht3+FfNxz5EGdUQMYkDyapUjwSMmOMN77DzGwztmnPfwe7Rafa19H+W/009rX0f5b/AE1XLznaJEtpEjeSO6IWNlKjDZxpcMcgj8/OtiXmjTeCz6EnVZOoDqTTp33znI3B2+FOe/g9yqb9rX0f5b/TXnta+j/Lf6arlvzsjpcv0XUWrFZNTRjLA4Kr4tz6ev51ocZ5rhnsOrLbTG3nPSwGQNvnB2bbdT/KnPfwidWmFy9rX0f5b/TXvta+j/Lf6aoUd1FbX9ur+1TXDxCOMNLEQiEZKuFxvtnJyTgHNdEp8u61LxbLB7Wvo/y3+mnta+j/AC3+ms9KnFu6zHFMG7Z29VZf8QGayUpUwFKUqQrBb+9J/WH+Baz0qJjOApSlSFRPNHAkvbdoHOM4KsNyrDs2PP0I9CalqURMRMYlUeHHidvbrAIIpJI10JN1sIQNlZ1K6sgYyPPHcVFHlb2Lhd7rbXNLE7SN5ZwTgV0OtDjfDFuYmiZnVH2bQQCw81JIOx+FRhnbSjH9sQokHDrm+4Za2yxKsTLGWmMgPhXfwoBnJ+Pb41Lpwe4Xii3IizCsAt8611Hf39P59qsnBOGC2iWFWZkTZdeMqPJcgDIHxrfpgrpRiM9ePCp8z8NvJbmIxhXtQpDxdTplm33kIHjT3fD22PwNV3+iN8nDZ7EJG+qVWSQSYyA6sSwI290DFdOpTBbRrMzM/vLnfEuWJy1k8NvvAweUNPncaQVQEkeWc7dxX3f8vTyX89w9ossbxhEVpghyAo1Ejdex7V0GlMHs1cyTlfiKpYiQCY20rSsTKM4JXEalu+NJ7+oFdLPb8q+qw3UJdCoZlyMalxqH7sg0iMJrpxXo5dySlzLwh7eGFWEpkj6jSABQ2AxK4zkAnGO/wqcvOXLyNLOGEh7eFcTIJOk0h77uATo/3R33yD5WLlvl6OyQxxO5jJ1aXIOk+ZBAB3+PpUzURClNL4xFuuHNYORLk2tzasY1BlE8Mik41fhZf2RjbzwfXFWbgs3EmaNbiGGNEGHdZC5lwMDQuB0999ye1WSlTheulFeioW/C7kcWe6MQ6LRiIEOpO2PEV9Nu1ah4HeWl5cTW8UVxDcnWUkfQ0b5JO5ByMk+Xp6b3qlMHtR5yovNXA7u4W0Ahj/RSdWQRuEX4qmd84869i5fmj4mlzHCegsPT3l1PkknV4icDcDGfKrzSmD2q5y5tw3lW6BvWliz1nlliQSLoDPqAL/EBv7/Xf5ueWb1uGQ2ghXqRy6iTIunALEEf+rGPhXS6Uwr7FcYc/uOW7gXVnOkRYQ6nmZpE1uzgA/A4x649K6BSlThpWkVzj7KUpRYpSlApSlApSlAqBfit1JNNHbRQ6IHEbyTSupLmKOXwRpGcgLKu5Yb5223nqguXP1/Ef4tf8nZ0Ejw4XGD7QYif2ekGA+OdROa3Koo5zn6bNojyOLfd/ZsdPqiPX73v4PftnyqPPP8AdCeVdEXTivvY8GGcArrReo13noo3j9w7nA9RQdKpXO7Dni8nuCscAMTTy26foLkmPRrVZ5p9IiZS64ZFOVB7nBr4HOXEI0unlS1b2e4FmqoJU1SuYQjs7MQqDq7jGdqDo9K57xDnS8tRPHcJA00DWx1wrKUeOeXpkCLJcOuDgZOdtvKrRylxWS7t+u/TCyOxjVM5RAdIWUkn9JkHUBjSfDjIJITVKUoFKVhu5lRCzMEAHvMQAPic1EzjkZq+S4Hcjtn8vWqRw7n5nm6BtmkZRlpIWGgAd3PV06F89zU5LxKK4tuvA+rfShUg+PVo0N3HvbGs/dia7q8oz2SUfFIG92aI/ukU/wBxrMlwh7Mp/cQarHNs1raop9ntGds46xhiQAYyxZxvuVGBuc1G8sctW9zqmuIOGyA7JHBbwMq+pd8MWPlgHH/S++M4Mr6DXtQP9CuGd/YbQH4QRj+5a+15RsR7ttGv9Uaf8NWSm6VC/wBFbTyRx/VmmX/C4rH/AERts5DXQ/dfXo/sE1BPUquXPLltErSPcXaIgLMzX91pUDcltcpAFZeVrclTN/pKq+QiXEzyEpkaZGR94ycZ0ncAjOCSAG3fcxWULlJrq3jcd0kmjRhtkZVmBG29Zrni1vG6RyTxJJJ7iPIqu/8AUUnLflVD5m5PnnbjDLEjG6jt1tySmSUQh9z7m/rjNYuZ+VbqR79EtYpxfrGI7h5EX2bSipiQMC2FI1r0wd++KDobcUgGomaIaXETZkXwyHGI232Y6hhTvuPWvPva3zjrRZ1mLHUX31GWj7+8AMle4FUvj/I83vW80rdS6t55oW6WhmjaIPKGZdYOmPVpDd/5VqcI5UvIbyadow6TT3mFLp+hSbQyTxjbdygVgckDGMbgh0CPicDGMLNGTMpeIB1JkUAEtHg+MAEHIz3Fbdcu5P5LvYLjh1xc6S8MMsMoVhphjEaJBGoz4iTrZmHm58gK6jQKUpQKUpQKV4TWnwbisV1Ck8DaopBlWIK5GSM4YAjt50G7UFy5+v4j/Fr/AJOzqdqC5c/X8R/i1/ydnQR3GPs8spxIVRo5ZJDN1FklOJC2oyBNenVn4VvPyZYl2cwkl5euymSXQ0mQdbRa9BOQO48hVgpQQkPKdmtx7SsIEuoyZ1PoDsMNIItWgOfNwufjWZ+XbVknjaFWS5cyTK2WDsQo1EE7HwL2xggEb1K0oIG25Oso42jWHwu6SMWeRndoyGjLyMxdtJAwCcCpLh3DIoNfSXSJJGlYZJBdveYAnC5O+BgZyfM1uUoK/LwSWBjJYuE1Es9tJnoSE7koRk27E75UFSSSUJOa2uFcdSVuk6tDcAZMEuA+B3eMglZU3HiQkDODg7VLVpcV4VDcqFmQNg6lOSro3YPG64aNhn3lINBu1rzWSOwZ1DFe2rcD4gHYH496hetdWf6wPd2/+1RR7REP/uRqAJwPxRgP28DbtU1w++inQSQusiNnDIQRscEZHmCMEdwRiomInqInjnL4uisbsFth4njQYaVvIM3ko74G5JztgVo8c4OLVBPaLpSIxtNAg8MscbKdSqO0iquxHvAaTnwlbZXhquyEYVOXgiX9s0xYCWYiWCXGemoz0QAf2Shyy+fUf1qL5f5XtTCtyDJZzKWSboSdNA6MyP4GBQDUp7ACrByoOi09n5QPqi/8GXLoPgFbqRj4RitbmfhWInIc4aQuE9XbQqqgA8RLA4B83O9Z6sfHMRmeytumYhhl55srcaGnlmYdzoyT8MhVX4bVv8vc42t42iMssmM6JF0k4747g/kaovEuTpIVaa4Kgd2KbquSBpUd85ONhuay8i822FtmCUPGzSFhNKq9MnGkeIElNvM4G53rn0tfVnU23jDKmpebYtGHVq+ZJAoLMQABkknAAHckntXoYYz5d81WcfeTZ/8AoFOR/wDmMD3/APABH/7CPwD9J3uh7bRniDrM4Is0IaGMjHXYHK3EoP7AO8aHvs5/Y02alKBSlKBSlKBSlKBSlKBSlKDx+xrgnB/Y4ivTn4ytrG0JRjOixtG8rxrIYlQFYi6Eb4J1Dbeu0cc4ylt0BIrETzrbgrjCs4Ygtk9vDj8xXGbO24elykoTiTcOMyxJIzD2QlZGMakAa2iEpOnJ796DvIqD5c/X8R/i1/ydnU7UFy5+v4j/ABa/5OzoJ2lKUClKUClKUClKUCoW/wCAAuZrZzbzndmUao5dsAXEWwk8vECrgDAYDIOLjXNsFs5R1lYrjUY4yypncBm2AJGDjvuPWq3xj7R9sW0ZH+/Mpx+SKf7SR+6sdT1GnTrKk6lYTXH+PTxIkSIhunXL6SWjjHmwyAWyQcA47b/Gpy8fu1wDeMzNkYVIhhtsZ8Gw7/yrRj47PMzyOQryADSF2G2ygA5/tqGs7C46vUY6Y19R2O+cEknONh6Zr1qUikRGMve0tKNKIrtiZ++M/wC/+LLwDmZ479XupgYzE8LSsoXtmVMkAZxokA/rmrHfX80s6SSCS1tguIpJI1Y62yC7Aki3OnAUyL+2wIBOKo/3ZLpt55kKxy8StukGJ1af0oJ330nK49cZHxun2hceePFvGSpdcsRjODkaRntXnet1Kad7T9cdO+Hm+v2Rr224xx0/HPl8c3Rw6BEZnlcuA6tM+4wceBSEzq0nAGaonEuW2IzHDMGwNtEjb+YIYHGe4rBw9m8VtJvgExk+YHdfy8vh+6ujcHvZeIQRwozLEiBLqcEhnYDDQQt3yf25B7udI8RJTyKUn1OtNpnGO3TDzppN7Zyp/wBmvEZbwHhs7MkMSl2Qk65UDaDAG/2Qbv5kZTtkV2VFAAAAAAwANgB6AVB8V5Whl6JjzBJbArDJBhTGNOnQBjSU7eAgqcYIr64ZxlxILe7CxznPTdc9K5AGS0JPutjJMROoYJGpRqr1qxiMN4jCcpSlWSUpSgUpSgUpSgUpSgUpSgiOZ+BreQiMu0bI6SxyKASjocq2DsR3BHmCa41wVoRLHbTX9zLw7rjRos+laPIJNSxrOXYlNY7DbbY12rj/ABy2s4updSCOMsE1HO5IJA2GewP8q41w+8tisVi3F4H4ekqMkYgfruFkDpEz6cDxY8Q3PpQdVvuUIZSxM96pcknRe3KqMnOFTXpUegAwKx8j2YgF1bqSywXOgOwXqPqt7eXVKygdRsyEaiMkKuckZqzCoLlz9fxH+LX/ACdnQTtKUoFKUoFKUoFfMjhQSSAAMknYAeZJ8q+qrHOlk94FskcoJRrmceUanGn/AMzbY88HyzUWnEImcKtzJ9p0Z1xWUImByrSOP0fY76NtQwO5K9vSqVY31y2zrGd+xH9mMHBFdBt/spgQALcS7eoXHr2GP/YHpWjx/hEfD9PTzJIQW1Oo0IAcA6P2mJzjORsdjXl+qpqW5tEYj7Y3iesvLjlB5ZYfZjHAWgMj7OxAJUIZDkZdsuMhQMKfQVKcI5RuLaQSSgXWndQJenpPqImXS5+Jcfu86geF8zXcjdTWEeQKhZUUkrHkAnUCBlmc4A86ukPGLmW0UxqvXeUwa8EomGYGYr6YXOPUgV3aH8Ri2dGk9I7OunrtSNP24tx+/vqqfMfFo4migkSWKOO4gukSWMgxhZMSRoy5V1GoMulmxlhsABWTifM1nfSKTBIAu3W1gOoz30DIYeeCc9685x5Of9CTcdSSadIsupG5y2SdROPD2+NRkPLMi3KW+VEhIWSSMllhUqzgt21OQngQ5HdmGnAfl1I1rzt28T3cs75nGGtzNy7IkhS3ZpFgYGadRgxZxiPP4yp3xnSGBOMrnrXLNmsNrDGoCqqDAHlnf/rXJOeutCcQ6msVISMoxaIswJYyt/8ANkZ9RLNnJ88moTgtze9VEtXlErnZEJUHz3U+HA8ydqVmNLU+McdDftnGH6KrV4nw6K4jMcq6lOD3III3DKwwVYHcMCCCMg1XuUby/EslvfKpZI1kWZOzBiy6TjAyCp8h/catdd9ZzGWsTlW4uIy2TCO8bXASFjuzgYJ2CXeBhGPYSDCt2IU41WSviWJWUqwDKwIIIyCDsQQe4PpVc6cvD/cDzWQ7oMvNbD1jG5liH4PeT9nUMKtkrNSsVrcpKivGyujgMrKQVYHsQR3FfF7fxQgNNJHGCcAyOqAnvgFiN9qDYpWpFxOBwCs0TAqzgq6kFVOGYEHcA7E9ga+W4tbgxgzxAzbxAyLmQeRjGfH+WaDdpUaOP2mSPabfIySOtHsB7xO+2PP0rcubqONS8jqiDuzsFUfvJ2oM1KwWd5HKuqKRJFzjUjBhn0ypxWegUpSgpf2pWU0sFsYIGnaK8imaNcZKoJCfe28wPzrTt+Yrouo+45VywGotDhd/eOB5d66BSgVBcufr+I/xa/5OzqdqC5c/X8R/i1/ydnQTtKhOMczwW0nTcSu4QSMIYnl6aFtIdwgJAJBwBk7HbatabnW2SSWORJ06KmSRmhYIiDXiQt+E9NsEd/KgslKpnFefY1jHRR+s0qRdOaORWTXG8iuYkBdwyxsFC922JGDjNw3nJOgjyt1ZZJJEEVvbyrIDH+sR4ZCXUoPeJx3GBuMhbaVWL3nq0jVGHVkV7c3YaKJmAhHd281x5g9qlOF8chuHdIydUaxs2RjaVNaY9fD39KCTrzSM58//AH//AGvaUCqR9pFmdKS4yuDG3wOcrn4HxD8wPOrvWnxixE8MkR/bUrn0Pk35HB/KstbT30mqt67ow4rwLW0sMcQy5GFHlliTk+gHcn0Fdr4XYrBEka7hR382J3Zj8SST+dVL7M+XGgjaa4QrcMTHpb9hUYr4T5hiNWfMaavFc3o/SxpZvPWVNKmOZUD7WuJNbrZOjBWF0PEVLhBocF9A3fTqzp88AVucP5UW4hUTiVItXVWLXiV3Pea7dd3kbJyg8IBxvgY85rTqcT4ahQuEM0xxjYBVUMQfIOyn1q6CuqIzMr/bnXOPMcdiwt0MszlQWjlKPFpOcB9aljnHYEeW9c8W4DuXGIyWLDQMad84jxgrjyx2rrPO3IkV+yyq5huEGkSAagwBJCuu2cEnBB86qJ+ya6wf9Li1eR6TfVtXNr6WpeeOiJiVw+z3jzXETRyvrmhwNZXSZEPuuQfPYqfiM+dWi4uEjXU7KijuWIUfzNcRtOFT2N9BBdyz6ZmCAxStErqxC+CSHQ+zaSQTnYZ711u25WskYOLeJpBt1JF6knzZMt/bW+haZri3WFoYTzhZH9VKZ/L/AEWOS5/mYFYD86HjVy+RDYy/Bp5IoUP8meQfmlToGK9rZKq8K4LeRzmVXt7eORtUtvGJJ0Zsgs8bsYxE7DOSEwSclSd62uYuESXFxZkLGYYJWmkLsST+ikRVWPSQ2S+ckjGPOrBSg5kn2e3LCGNnjWFUukmVGYF1luevHEpAGFOlQ3w1L55rNYcm3cPTHSs5w1raQObgswga3zqMcYT9IGzqHiTxAE10elBQ+N8lSSnihjWEe1wRRQ+WllWUOWwvhzrG4znFYb/lniVwjJLImnrW8kJeQSPbmNmMkqlYEEhxgLG4Izkk+R6FSgr/ACXwSS0jmSRgxe6mmVsjJV31KXwqgNjuAMelWClKBSlKBSlKBUFy5+v4j/Fr/k7Op2qpacWhtLi+Fy3RElwsqPIrLGyey2yZEpGg4aNwRnIxv3FBtcZ5ZM05miuZrd3iEMhiCEuisWXSXU6GGphqHk3wFe8T5Uina5MjPi6t1tnAxlVUyEMpIPizIe+RsKkuF8Yt7kE288UwXAYxSK4UnsDpJxW9QUu0+z2KNMJLolWVJkligt4tDRqyDKRoFcESPkNn3zjFfF19m8EiJqkLzCWWZpZYopRI8wUSaoXXRjCJpwBp0D45u9KCpf0Gj/SAyvpeyawVQkaBEYeNwEUAsWGrsAPIVp8Q+zSCZ2dpSCywpqEURlToqqgwzMpaItp3I/KrzSgVCzcrwMzMXussSTpvrxRknOyrMAo+AAAqapQQX9E7f8d5/wAQvv8Av0/onb/jvP8AiF9/36nM0zQQf9E7f8d5/wAQvv8Av0/onb/jvP8AiF9/36nM1juLlIxqdlVR5sQB/M0FM4Pw6OPjUixmUiKyUHqzzTnMkpOxmdiu0Y2FXiud8s8wWzcV4g7SqA/QjiLZUMFRtWCdveb866GGqtZiehiY6vaUpVhGcY4Klw0DPsbeYTL8SFYY/duD+QqTpSgUpSgUpSgUpSgUpSgUpSgUpSgUpVZ5k51gsriKCSOZ2kCszRpqSFXfpo0rZ8IZ/CPiP3UFhuIA4wSwH+6zIf5qQarT8OMt9JF17lI4reGQIkz+JpZLlWLs2W2EK4wR3bvti1VB2f8ArK6/hLT/AJt/QZ7PgEcecSXLZOfHdXD/AMtUm37hWx91p+KX58311u0oNL7rT8Uvz5vrp91p+KX58311u0oNL7rT8Uvz5vrp91p+KX58311u0oNL7rT8Uvz5vrrW4hwbXGyxSyxuRs/VlfT8dJfBqWpSRw/m9OLWbaZLmco3uyJK4VvgcEaT8D/bVai5i4iDtd3P5yuf7ya/RfE7COeNo5V1K3f4ehHoRXLeI8AtomZRIHZe6xgyMP6wQHR+eK57UmvSXTXVpP8ANEKrHzDfN711cfNcf3EV6mXIMjSO34nlkY/zZs1ur0W/VpM49VhYj+YrS4mksaaioiB2UOQZG/co2X865b7p4y3rq6dYzEf4hoWMStJP73v499vTG++9Tlnf3ES6Ip50UdlEr4HwAJ2H7qrXDpGV/Dp8ffWcAnfct5fv+NWq1sLtgCsURB8+rVZreJ4nyro62nanMd/rLYh5hvBgdaQ/1nf+3BFbb823QB7E+vUuNvy61a4tbqN40e0DdRtKFJlwTgtpy2wOAe+M4qd4dwuNpkiuIpoWY7B0yrfBZoyyfzINaUrq/qTbV0P0+HvKf3ldtraTRADuzNMS2O6xgSA/+Ynb41ffuxPxS/Pm+utqGJVUKoAUDAA7ADyFfdd1K7Y5nLjvbdOYjDS+60/FL8+b66fdafil+fN9dbtKso0vutPxS/Pm+un3Wn4pfnzfXW7Sg0vutPxS/Pm+un3Wn4pfnzfXW7Sg0vutPxS/Pm+utqKMKABnA9SWP5kkk/nX3SgUpSgUpSg8bsa/Pf3nb3Nwpl468zSGGNl+7WTqLHN1Y0BGNPjOc/Hfbav0I1casOJ3Y4hJIeI8M6p6VtKFSbSPG+lEYjSXJ1jue1B2aoOz/wBZXX8Jaf8ANv6nBUHZ/wCsrr+EtP8Am39BOUpSgUpSgUpSgUpSgGqvxHhM12enIiw2gbLRqQZLjBzh9PhRCdyASW88VaKh7y5kmlMELFAmOtKMZXIyI487ayNyT7oI2yRiJFZ5guGEgtbcAS6dTNjwwR9gxUdyeyr/ANK5pzApct045CkWC80v6xi2wL53QHOy7d84ro3GVFkZY7ZP01zKgDsWk0KVRBLOzZP6wvgMdzn0quHlx7gSRWcgkg6uqW4kYeOQIuQMZLDOWzjHi77ZPLavLoiYmOVW5adEkLTITEQULlSUU7HxbY7f31brTgAjuE6MjxxzqSjRtkI6jVjByrqy5OD+Hatbka6eGF3dQ1r1Crsu7RNhfG480IIBPljParjLy0yaZrEoCD1BC28EhII1Jj9UxBPiXY53HnVa1zOU/GIw1OEcRmDSR3sAkW3kQmWEZK9njmaH3sf7yZwQQRsav1rOkiK8bBkYZVlOQR6giqHwjiWu/Eyho5NKW1zaOvjQam0TKR76hmUZA2Uk1aIeHvBchoR+gm1GVBgBJO4lQeWrcMB3Ok+prop0Y36pqlKVqoUpSgUpSgUpSgUpSgUpSgUpSg8YbV+d+HQQ+2CwbiFmYFMUIZYpRIyxTtKihtIjDszlS4Y/3g/odxsa4P0rwRR8K6/CSIpVZYhJK0uUfqCMssffIwxADEZ7ZoOzcV4Is5yZriPbTiGeSIeZzhTgnfv+6oflXhYtby6hEkso6NvL1J26kvje6XQZcZZF6eVBzgs++9SnALu46I9sCCbJyIElMeM+HBZc9u9alpdL95XJw/8A8Ja/sP8A7W+8sVXfXuLHSsHta+j/AC3+mnta+j/Lf6ab69zDPSsHta+j/Lf6ae1r6P8ALf6ab69zDPSscUwbtq/NWX/EBWSpiYnoFKUqQr5VQM4Hfc/Hy3/lX1SgqnHeBTydfQwIndXYdiY41QC3znbWdZLeQJ9ayXfBylqIEQAST6H6YxiFpmJGR2HTOn4Zqz14arthO6XPvsy6Ze+iQDpiXKjuNBLqB8RhRW1ZRTcNmIyfYZJxEiHcxa1Uq6NnZOoShU9tjUDylJFHxSbxsgZ3EeCdLZfZH1d8jsT5gb5NdRuLdJF0uoZcg4YZGxBG3wIBrLTjNfw0vxLXm4XC8sczIOrHkK42OCCCCR3G52NbtKVuyKUpQKUr5dsDPp6An+wd6D6pWv7Wvo/y3+mvfa19H+W/01XfXuYZ6Vg9rX0f5b/TT2tfR/lv9NN9e5hnpWD2tfR/lv8ATT2tfR/lv9NN9e5hnpWFLgE4Ab80YD+ZGKzVMTE9ApSlSNa+vY4gvUkVOowjTUQNTtnCrnudicfA1xz+jN3FBFZz2drEkU6OeKNLGCQJQ+tQf0hkf3cH1x+7on2iWnVtAgtHuyZFISOUQvGQCRKshOxUjG34vTNc34NwS/Nwj33D7y7EbqIPaLqLRAmRhnVMCRgSSWI3wNqDuAqDs/8AWVz/AAlp/wA2/qcqDs/9ZXX8Jaf82/oJylKUClKUClKUClKUClKUClKUFDaJhxptIQBkBII2dcLqz/vZXUP6oq+Cq/dcNzxGGbSMCJ8sAclhgDV5dm2/OrBVKRjP5XvOcfgpSlXUKUpQKUpQKw3bMEcoMtpOkDG5xsN9u/rWalBRhxGTEYEruz4BciRQmVZhkiUK2MBdlwSy/GrDc8UkV2UR5AljQN5YbpatXo2ZBj1z8DW2OFxa9enxatWcnv4t/wCTEfy9BW5iiIQVzxxsK6gCIgjLDLF+wUgMCo1ZXODuDnA3Pjcyqq+NPEM6lByR+jEgI2xgg43I3z3xU1HbqoAAG3bO5377nffz9a+zGPQfyoIeTj2GZemcqdOSwCatKtgseww2x88fEZk7KYvGjnuyqxx23AO1ZDEp7gb99u/pmvuiSlKUClKUCuR/bFfywX1kYJJIjIrq5jdkLquSquVI1AFmIB7aj615SgufIN3JJG5kd3IK4LsW8j61aqUoFKUoFKUoFKUoFKUoFKUoPK9pSgUpSgUpSgUpSgUpSgUpSgUpSgUpSgUpSg//2Q=="/>
          <p:cNvSpPr>
            <a:spLocks noChangeAspect="1" noChangeArrowheads="1"/>
          </p:cNvSpPr>
          <p:nvPr/>
        </p:nvSpPr>
        <p:spPr bwMode="auto">
          <a:xfrm>
            <a:off x="155575" y="-1790700"/>
            <a:ext cx="499110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Franklin Gothic Book" pitchFamily="34" charset="0"/>
            </a:endParaRPr>
          </a:p>
        </p:txBody>
      </p:sp>
      <p:pic>
        <p:nvPicPr>
          <p:cNvPr id="15365" name="Рисунок 10" descr="slide_4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08400" y="1557338"/>
            <a:ext cx="5435600" cy="407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ВСПОМНИМ!</a:t>
            </a:r>
            <a:endParaRPr lang="ru-RU" dirty="0"/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1.Что такое низшие и высшие растения?</a:t>
            </a:r>
          </a:p>
          <a:p>
            <a:pPr eaLnBrk="1" hangingPunct="1"/>
            <a:r>
              <a:rPr lang="ru-RU" smtClean="0"/>
              <a:t>Что такое орган растения? Какие бывают органы?</a:t>
            </a:r>
          </a:p>
          <a:p>
            <a:pPr eaLnBrk="1" hangingPunct="1"/>
            <a:r>
              <a:rPr lang="ru-RU" smtClean="0"/>
              <a:t>Что такое ВЕГЕТАТИВНЫЕ органы?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Размножение растений</a:t>
            </a:r>
            <a:endParaRPr lang="ru-RU" dirty="0"/>
          </a:p>
        </p:txBody>
      </p:sp>
      <p:sp>
        <p:nvSpPr>
          <p:cNvPr id="17411" name="Содержимое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Вегетативное – с помощью вегетативных органов (листьев, стебля  и т.д.)</a:t>
            </a:r>
          </a:p>
        </p:txBody>
      </p:sp>
      <p:sp>
        <p:nvSpPr>
          <p:cNvPr id="17412" name="Содержимое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Генеративное – с помощью цветка.</a:t>
            </a:r>
          </a:p>
          <a:p>
            <a:pPr eaLnBrk="1" hangingPunct="1"/>
            <a:endParaRPr lang="ru-RU" smtClean="0"/>
          </a:p>
          <a:p>
            <a:pPr eaLnBrk="1" hangingPunct="1">
              <a:buFont typeface="Wingdings 2" pitchFamily="18" charset="2"/>
              <a:buNone/>
            </a:pPr>
            <a:r>
              <a:rPr lang="ru-RU" smtClean="0"/>
              <a:t>В специальных генеративных органах развиваются половые клетки (гаметы).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СЕМЕННЫЕ И СПОРОВЫЕ РАСТЕНИЯ</a:t>
            </a:r>
            <a:endParaRPr lang="ru-RU" dirty="0"/>
          </a:p>
        </p:txBody>
      </p:sp>
      <p:sp>
        <p:nvSpPr>
          <p:cNvPr id="18435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Растения, образующие семена, называются семенными. Семенные растения образующие цветки – цветковыми.</a:t>
            </a:r>
          </a:p>
        </p:txBody>
      </p:sp>
      <p:sp>
        <p:nvSpPr>
          <p:cNvPr id="18436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Растения, размножающиеся спорами, называют споровыми.</a:t>
            </a:r>
          </a:p>
        </p:txBody>
      </p:sp>
      <p:pic>
        <p:nvPicPr>
          <p:cNvPr id="18437" name="Picture 2" descr="http://agrodacha.ru/files/pap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75" y="4071938"/>
            <a:ext cx="3457575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8" name="AutoShape 4" descr="data:image/jpeg;base64,/9j/4AAQSkZJRgABAQAAAQABAAD/2wCEAAkGBxQTEhUUExQWFhUXFxobFxgYGBogGRgcHBgcHBgaHBwbHCggGBwlHBwcITEhJSkrLi4uGh8zODMsNygtLisBCgoKDg0OGhAQGywkICQsLCwsLCwsLCwsLCwsLCwsLCwsLCwsLCwsLCwsLCwsLDQsLCwsLCwsLCw3LCw3LCwsLP/AABEIALIA8AMBIgACEQEDEQH/xAAbAAADAAMBAQAAAAAAAAAAAAAEBQYAAgMBB//EAEUQAAIAAwYCBwUGBAQEBwAAAAECAAMRBAUSITFBUWEGEyIycYGRI0KhsdEUUmJyweEzgpLwFUNTsgckNNIWVGNzouLx/8QAGAEAAwEBAAAAAAAAAAAAAAAAAQIDAAT/xAAjEQACAgICAgMBAQEAAAAAAAAAAQIRITEDEkFREyIyYQRC/9oADAMBAAIRAxEAPwDFvgN2iglyycKAGtBtn668DFJc12maVAA6sMHYEZM1OyWA74XOi6ViQ6WXc6qkk0VkNSo2JFBU7mkfVLlsrrZpIlgYurWrVpQ088XhE47OZK2JOk0uTZyoV6sxOIHU8wBpE7eFi6wVrSnDU+cP+klkRwz1GMHtE948hwHhCGx2kDsHWFnkyq7ONkZZIpTtHujieJ3gS9L2dVcIxVCSJrjJphp3ABoo08+cHz7GWbCmTN3ph9xfw8zAN32T7Ra1lSaYLOVKgioLVqteIyLHwicVboabxgseiN309hNpiIVpg8qrK8ATU+AEWliapbI0rQVMI77pZjJZdSzBmOrVFSTxNc4zpheBs1jmTAcJC0Ue8WbJR+GOhYTCsHzrplfL2u2sko8ZMs7KP82ZyAWo/m5R1mD7bNk2Gy1SRJWlRqFGTTGH3jsOcR1gd6jAC0yZ2EA1pXtH+Y/AR9y6B9HRY7PQgGa9DMbUk7DwHCJL7M0bkydv22NLMqTKlUlIMK8qcY4268pyhJEsVnzT2VHujdjwhv08mGV1bKMTsaIu7tw/WPbiu8WJHtNrbFOmUBOrfhloPpFHEzfg+e/8TbuWxSZMjFjnTiZk5zqQuQHgWJ/phNKnCRZ1Xc5tzJ0HlHnS28zbbwd5gwqnZK17qpWo8a1843uO7/tk7HMYJJU5kjLjpueUc8sypEpZdIY9Cujr2iYJ0wHBUZ7AfWn1gbpRfGOY/UjCJnZQDaWMl9dfOPol+9IFkWHBIlmWjDArOQGIPeZV1OVe0aaxDf8ADi6Ba7WZ0w0ly8zWgH4VqYdqkkN1XgqOh/R6YktArYcq0UYmYnc7KPGH065sc+XIOdPaTmJxNhB9mpOgqamgG0HWnphY5IKSqzCNRKFQOZbugcyYSTrXa5StP9nK69wQDUzGy7KjQIqrueZyiiUYqgug/pVbZdTLcnqZIDzzWpY+5KHNszEnap04TFnNT7XPX2ctdLPKpUA8DSMmIrDrpgaarMRZpRr/AMxN0ecV+4CaDjDu5bgoDLVlac4raJuqoNpan58aQMyYGadGllWftzCWNaqKVaa+7U/ulfGPb0vJ5rMWARRtWtONTueQjrb1kItJDY30eaT8AfXSJ62WigwKdMzUb8T+gjS+qoW/B0e2MTRRQDSuvieHzg267zFnYsxFTvqT9PCJyZa6ZA08c2J40jRLURtRuJzby2EQsydF3O6Xz2XsKktf9SYcz4LE3ab2SuOaTOc+85IXyGpHlABsE49twVB0L608/wBBHJAuLsVc1zwjLzJ+sO5vybLyO7vttqndiTjUbhBTw4U8zDhejCy1x2qekofiILHzbKvgDHS6LLaXAUzVkJ92UKsf5jkPIGKCz3LZ5FZnV433eYcT+rfpF4xtBSRM2WTKZqWaQ81v9SZVV/qcVPkIbyrrmZmbOCGnckinq5qT5AR2u++lmTmqaU0rHs6azTDTMQaQSEv0KJUp3KmZMZnmEHcgUUDZV0HE1j6ZZmKykxsqKEWmHU5CuunlHybpXflkmypUmQppLYnFSmMEU8eHoIUWvpJaJzriJYKKLsABHP8AIk7Qyl1bo+k9JZ0iSFKGpYkHMbjWmvnEjb5IQGYgrWmccLRdcwy1aYhTGKiozpxPCMurEi4ZhxITQekL27OngR3YVd9vExSK5xQdArGVnO3YBYZk8CdhudM4j5dxsloUSu69STsKRXdFyGnAYqipFBo1NM9hWNF/ZDRWSzv6yl5LBVDNSoJNNMx4x82/4u3o00WSQD3l619tQAuXIYj5x9Jve9OplvMJAVFNeb+6o8/nEP0VugWm0yp8ztCVKOuYqSAvpQnyi0nbwUl6BeinRrqVDMK2mYBgSn8GXtU/ePw8zFxZJX2KRMmz5uQFWy05DiTwhxOmJLDTGyAFWY8B4xOS55tDJPmy2wjOzSD3mP8AquDpyroDnnDw40tC6wL59kan220kmewpZ5OXYVjkoA1c5VO0b3xams0trTaCr2hZbGUnuSQBmRxNaVO+gjy81ayk2u1EOxqAAThl8EQHjoTHzTpp0jefLOdOsIrxamdOSLoBxJMLPkoV4EFx3e84kA9qa1CxzyGbnnWo9YvLdZ5VlWWswFUXLtd4jchPrWOvQa6bQsqkrBIqBinuKvTWktdhn3od3L0fkymmTprdZhqWmzM2oMyf/wAhIRxYqTeiC6eXyJplypcppYA97vuWpQnhlp+aL7on0FkiySjPqagNgrRc+I3j590dsxvC8sTd0viPJdh6ZeUfar7niVKLkURBtwG3yECLtuQ6WBfeFmlY5dklBUlj2s/CABhXuK35jU57CIzpBfS2ue5diLPLGdMmZdkXgzkZ8AI53zfOCTgBBn2lsU07KPdTwUawLcN0Yx1xDdTLzByBc/eJO5OwqYRz7OkJKXopLDYKUnz6faJihZNnBoJSEUXFwAGdMvjB4my5CdSswOxzJpSWvFj/AKhpoNIS2W9UDzGWSGcnU5onhXOY5OpMAWu1EsQDVyTibgTsKamKPkUVjYt2FTrwaQQsvCWw1rr1deWgNInbRNJJqxNTnTNmJ3Jimu7oTaJ4q3skP3+8eeEZ18Y7Xh0V6kFVYkjcCn7wvxylljKLJBZLaZID6+msN7pklWBQBSPfcVPkunrHWXcIUFq9qGVi7a0IoRBUEmMopBD2ITCC5eady5qPJQAB6QNb5Sg5ZUhglpEsVMJLxvqWVOxgsZpUUl2XjkMenGD78vhBK7DAnxj5XN6QE9lYeSraOpFQcQ1jLlpCo62a1Mr1hvYb2NCCc4n+/QiDzKCrlr4wkZsPUnOlnRJLDZVmhyXLqCppiwkGrGndzpQc9YY3BOlymE+YBjAXq0C1rlrSmR5nnAfS2Uk+zz5qzaAUYIT2moa4jvSN7svYGRKVKY1Wp02zzrmcod9U7FkuryUHSS/Zs+UEZhLZiCZajIDiWJqTT4wsdxLA/KDpl6wJZpYnO01nzdqJwIGppHK22vF7GZUBjQcwDCT+/kF2H2Kd2CHObE08DDGUZVlkgo9JmIYKVxCmRBPAiErIRUg1QAUge223s1pmAaRNN6ezW0H9Mr7ExZUhC3Uy1xMTrMc7nw/WKnoDZw8kuzsirqA1Bv3jyj5nbyZ0qXTvF1UngDqYdWxmMlZUpz1TTGxEaMoApXlDwn9rCm7stbX0glT2BUGZLltSTLBPtnH+Y/CWu1dTU8IYPfqWcF3GOY1MbnLwVQdFGeUTU+12aySVIDJUammJ4kLVbptrcIq0J2HuLz5mKz5vRnaz5COmHSOZb3r3ZMr0H1MTd3Wb7VapMrRa58l1r6Q5tVkMx1sUvsy5YLzjwCirE+XzjXoHZ8TzJxGpooO2/wBBHO7btgWWfRLzCovYmaacKcPSEvT+/upsCSBlNnd7kop8yfgY1vKbRgXDFAa1A7OWucRM2e1uthYg4RkBXRRko/vnDPkpFpVo+jf8KrnSz2U2mcaGZkvGnLcknIAcIH6ZdJWZurZaS5ZqVrm7+6p8NaeELbwvdkUkTMNFwrhyI2ov3FA3GZ5RJrNM1hrgXTjnq3iYV8qUeqItt4QRKJeZidS5JzUb/hHBRoTFXMt810AmNSmirkiU2AGWUT9jt6o2gCgcdP1aCp14IwHaoD3ss+Q8ICjJLCCuKXoaXVZXnMJUgU4tsBxrt4x9AuG5pVkWhALj3yM/LgIS9DL7s6y8EoUagLVoS21ajnttCnpX0kYscJpFeKKirlsbr03suD0klgkHbnC68L1RlJ4x8pm30dzvBk28i4AG0V+Uo9FLeVsBoBHWwTVlqSTEZNvLPWOjW5moK6xO8k1sa3veQNc4h72t5NaRT9IbGAq4dTCBLoLtRhGseSpiW7p7Yq5xY3fbmYUIyhjdfRJQK0yMMVuUKOFDE5STJvIErYRGtpn1XKO94yaDKE1um4UoNTCIaKvBK2i2Z6qtdaGreZP0gmxTpeGpVwaGjZZ011zG0T1mtIwmWVqxIzO0OJNqEuSaiuGZhPg37iLzi9AnBlv0YmFkJAAAUlRvWlBCOw162bMY4uqSgrxOsH3FaSJOMAKo15biApU7DZyKdqa9SeVa09IlduhWkmMbBLMqSHMztEVCHPF9IHFoSYcIoD7ynnuI1vu0S0lLhrj3Ph+8B9GrmeYRMeoQks7DvADhw/aC/TNsa2azpMmBD2ZbgKabHQ/OH9imPJaZJkSROfHhl/dXsjtHkIjbReASbMKEuivk9KVHPatIqrpvU2MrNlIXExKBRq5DDXhmRptAg+rpjVgH6QXN1RSXMmfaLbMIw/clrlXLzjve10f4dZ+sarMdGrq9MvGGll6NWhxNmzgBaJpDGaxoiAe6vDhEtbrZMtc5UmOGl2YGnAtueegh+RpK2IonkhzZbvtBZT11ooGY6gHPCOOpg3o7ZiLGoRaEAs7k0Cg84W9IrY01JdcJArVAckp95j3mOenCNZyTSFlO/s8isoNXLYvTKtNojKVbOmHHiwvpReIlWPst2phoM9VpnXLPaAej0jqrNiqA0wnEd1A0HnEze8wzZqyxVgDoNss6Q+m3mgQnvUFcI7oA4nQwkrpe2W6Kcs6QPfYAmYcVVFKAanx4QIL2KrhqAufZXT+ZtT4RPWy0uSZjEFmNacBsPCO1mdCjhl7ZUYGzNCDWgA4jLf4x2R41FCRhFPCGVlmITVnK8FAFB5k5wT7PEalnJbYxPysQNSsEXZMetSN9TtnFHY6Lm7PZzEEokYsNQd865cBxh5brGsw7V5Z/GEPRdj1+I51NBltSgXXIDMk/SL6RIlKC0yYteFQPhWITasl/ollHzq9LrYPUii7QIJhVqbRe3zIV0xKDQaGmvrEq12O2YWCljAqaaFLy6tWKLotd3WTM9BCN5JBIOsWNzIZEkud4FM0Fm2eWizBp9D3RDOTdShqkZGFlgtGM1O8UMqcBQHSEnInPLsNkycCchC2fILsc8oLtM4YcjA7TKAU1iXZCUI74lsMlgL/DaEM2cUFrA1OsCULUyqDDWVjKj5bL6NYqMJktjlUBxn6wz/wN8brgJU4SCKEYhtlGj3NSSFWV1kyorNluDluKA1p5RyMgy0JUuGB3rpvFuSWaYXGUldoq77tEuXd6yQhE12GY15/CAZtnJezywBU50GwGQrCdJ1pxYUYuMqE719YHtlstCPVlo4B7QGdNNvGF27QMpZRl7zesnlaghDnTTL94oJN4KssJi7DUDIDmwB0FMwIkbpmICcZoWOpzHwiikWVsJaZ7OUueVC703LbA7AROV2bjdJqKydLSZRmWkFGlypjVVQNMuxSuwMadGLey0Gjocjv4ZwBdsxXJeYWOZwrmTy8o726yTZbCcJbAEgEbmpy58onnJaXFUUi4vnpa1oRZTUUk5gHNjzzppn4xH2SxYVKM2AE9pt9do8u6wzJlooo2xLXKldCeFKQy6TXClmspnTLQrziygS1puczrU5Q7U55ZaklTJ9bAhtJUEBEyxE5eJJ4n9YNvW3YEKyRrSrUqzHaBLDY1wl5zOoYMynDiDOO6vIVOsBzrW1VXFjYLrl9IaHC5vJpdYUa2C6mRcTMFJy503y2847lleU0qSe02RahoQNsX0gGy2nqyxftOMqHujyjd+kMxiCVAUVCmmWZqaR1Pjjdgi7wJ70u2bIakxDyanZOmhgeVNiwW8w8uYswVQoa6V5a5ViXvWwCRMMuuIUBU8jppDWtCvjaVmmIlsttIZSD3FALa1puSRQCPLoumZPNESvHlFhdVz2mzUaXJlkgZEkEjjSukR5ORIRzUSnuK45YlIzqwmEdoE6fhypFDY7vluckUAb0iNl3hbxrIU+FPrBMvpHbEGdnYeCE/IxzKTbs5Zyt20XN8SVWVkIEsdlV0wqM6ZmIub0udxhdG8AjfWCbv6XNJ0lsPzSn+sdEZ0aPIkPLd0clpTEBiJge9pYICjSkLbV0wSaQXIBHJh843/wDEMphUutOOYp8IbtZT5Y0EWKSoGQjeXa5aHtGsBpecnOk5fUR7IlSGNTMDen1hHEk5WEzLesw0U0jeROJakaz5UmnYdAfGNLPJNM3SvI/tEJcbuxlJUdpyY2NTB0kBcMCSV5g+Gfyg0utBAyZNHxLDmCrBRvRvlnBn+IYf84kcDnHlwrKLN1iggKdeUNrr6K/a0ZpXZmLmFamFhwB4xZv2dD41dOgCzdI8Bph9BAN8Wx5jYgaVFMxtBL3f1c4YkK7FG1B08xG9ulhiKmlBlSB3UWH4cbCLNZZPV5lGbCKHMZ8q0jP8Y9iJaouWhJ08tISXlLYU4acqQTKsaMFoxGIj/wC1IWvI8YVkNuS2NKQgjOtSaZ/tBFsv9WoWBYqQwoxBqCCOIOg2jS8bPgQy0xOWFQd6RP2eXiR2BAKUqDrSuo40jUnmx02iqtl8MWYSpuEnM0GeYrkdxmctoX/Zuuq01yQNWPygS6bG0yuxDZ+GtYJvRlk0CE1Oorl/f7xnhm7xuns43teRKBUPZXOlBlw8OMI7PacJLZVOhg0pVDWgrrUjOFhFBQig5iOjiaqhOSPk8nzixqdv1hhZrUAuEioMKpBzOkE2WeErTMkUFNucUldCxyxxYpA6zOW2EUJVq0PCoO2RgGdaVd1IFQgCio7yjU/OC7T0hmOqLk8xAwDUo+E7M1e1TbhU8YSyrRU6GpNeWfAQjTZfsj6FdVhlMoMqYVJHdFP2h3YrBMpU7feD0PmppErdKFAKKSxxakAClK0JFCc/EcM4apZ7TLoRM7PjUeoy+AjjcJrJz/6IcazFD0WoAfw1P5ZzA+jCOb2zhLtC/ldGHygKRfM73qH8wFPWCp1upm1nTPcA0P8ATG714OOrOZnk6PaAeYX/ALY7yJsz/wAxOUflr+kcEtspvcp+WaR/ujRpoGYaaPFVYeq0h1yC5H1ksaOO3biDwdF/URta7glaidKm/wAsv9BCSRebjSY39L/vG068y3emDzVf1URRciNYVM6PyKVMpT/KPpAyXJZjWktlP4WYfIxrLtNe7Mln4fJzHdHm5nX8r/8AcIPyhVAIuGUxOB7QKf8AqAj41jyZ0TelVmTvPqz9IZWfGNQ4rwQH1pDezTzp1qeDqVPrUQrk/A3VER/4fnA5Ox8ZYPyJjhMu2eMqr5q6/IR9AtAZc8Knmhr844mapGdQeYpA+xlBHyhlKsBgwrx1qecOLDa+rCsHKGtMtKwfYLCtoR5daTF04MRCBxQlXyDfBtPnB6+S85vtke3reAm4VmYTM1R11515Quu2QGxsThNezwoIXvNEtgpFWp6DlBkqhoh3FRE5jOVJf0NlqGIxoCRoRAs66DKJVmHVg4gMq1O3KNrFIxEsa9k5NXI+UZbmaYTTIKK+PHxgaQq5PCPZc3V2UmgooFajgBxETgUzHPVoc61Xxinuu1BgoNRUdlhseEPrvuhEJnOFDUzP97xk6B8qTxsVyLIJEqppibvczTKA7skpNRqsDMLGqGnwrBV82nHMpWiqCVB3MJ0sJaWHzHaOa6gwqTY3V1flgV73SEfJTTOoOq/tHGy9ogstVUUNRkQcqV4/tDNb4NermDrlG/vDwI0je1dUFpKJwtnhbIqf1BiqbqhuPkf5kB2m4ZTClnqrgaM/e8K8YXT7v7IKhkIFJinJgRv4H6Q2ugiarISAw46muhHhGt62RxRusx5UNMmpz4xlOSeWOsSokCO1xzBFd4qGsysEeWozzAAyWgoVroM6a/GEV5SgjZGoqfn9Iyyz2IKVIU658DHZFpoWSyVlmvYv2MBJXMEDNTpnSGN2z54nKC2BSAaDPEDqM+ESFmnvJO4rmDxHjxh0vSPrFowJZe6QNK6gnnC1RlnBeWm0EEDqBMRq0IpUU2IyMay2UtSXJbwzUROWC3zlKnGDLJAw7g7VJOnOHV5W60S/aSTUDJpZUk15AROcfIvLDFjtLjdkLTBLUbD3vUfSJ/7JJxEVZSPAj4UPwjvZ+lMwqRNs8xPxKpI9IXPNVjWSZTngzFW9DCUczlEK+zMM5TmYv4HGIfynOPZU+eSQ1MOyzEq3wpAjyLUP8uWoO/e+UHXYk7EQ80tloQKeQIrAVeRVnSPGA0ezI256tu0PEGtPWB0WzMaDrZR4YW/SGsuQsv3APyGlf5T9Y69QjHPDnoHFD5H6QMGpi+XZaZJaW8A9D/S5EMJdgtVCVnkj8SA/pBFnu/D2WYFdgwrTwrHR7ulJ3VIPEMwPwIhJOCHUXVi+dJtgFcck/wAhB/8AiRHAWy1gZpKYeJH6w+F2MVqs5/AkN/uBgc2OboShHNP+0iHST8gRN3Uy0mtXM5gbg8RxETlvqztUamtOIPegiY2B+w9VIqp2pwJjvPkM9KLRhnQ/XhFWvQzk/IA6BgEbvDuNuf3g2zXbiKMcsOfMwzk3aow4hmNPHlHO+LaqezQ0cjPkOXEwssiqT0hffNuVFCKNaio0FNac4V2accsVWGgI1/eNLHXtSmNa5qT9794pujF1llDutKaDhE2gtKK3kN6P3OEBd8gc6Hb94Avu/FmP1SmgGh90ncfvBPSq+cAMuWwxDUcBv5wiKS3AFBUio486QtWJK7tgM4uJi4q0xAUOuRyg6TaTLcggmWx7VNjsRAdqm0UpMrVc0bfwMHM5FSADUZg7jcQz0OpXs1tlmo1VXM6MKUYcY0nPiQBl310868o6WO2qD1RJCt3C2qHdeYjnaZjKaEd3Uf3tzjeRocrTyC2VTLnYkALLl2hkQdooJVlS0KTKojChaWciDy4iEgbNZmfaqCfAwdapOYOWYy1HxEJeRpSuXoXX7cxOq4SNailR8okS2Ex9Gu60Ejqy1G2SZmjjgGOY8YRTrkGPq29mSeyW2rs3EVGsWhydcBjLG7Jn7SSMJzB4wQGyDKcxqOMNZF2S2PVTl6qaNwRRhwzyrwPrFHI6G2YU/iTBlUYqP4qAKHwz08Yr8qMuZE1dt8kEBqFa5g7RW9HZru6TARLC1D5k9YMsO2dBvzpCu09HJdnYOAZktu65oR4EfehjY52VEJAGygfIGI8nInoz/wBNKkW862E6Z84X2m75U3N5ak8aZ+ozhL9tlVGN2XiCpFT5x3W2SyfZzgP5vrE1I5rC5fR5lzlTpkvkTiX0bOAJ1snoaOkuaB7y1VoON5TqUDI4+PqIDtVqJHalsOYzEU7DKjcXzKNOsE2VT76kr/UId3XaJcxhSYjLyYfIxNybWFFC+R2YEfMQDb0luKhExcVND6iNSZRP0y3tYo56slRy09DUQGt61JVgp5g0PxqDEjItVolglJzZe61GB5cY9kXozkNNswxD3kbCfStDBwI5Is2tLL3Xw8ny9G0MHrayFFR5jMeoiXl9IZJXCzPL/Opp6iNrOxIrLmI35HzPllGpGVewW5rpdZgnFVC0NVcdk11y4HcQ0KJLICjEduA5AcI5TbS0w0XOmrHuiB5N6yhMwBsRr2248hwEOJlnDpFaHs6Cg9pMBKtsKUyHPOJqYgdlINMVcP4WG0WXTSYJ0uX+Fqj5RNWOwFzQbnPkRoR4/pA8D/nR2uKwdce0uh+I4RTX/eAssgkDtUyHPieUFWWSsiWXbIAVMRF73gZz9cO0malDph8IWrETt2yXe2ksWOZY513MG2Sdjlke8vaXjzEZabCiMray/iQd/EQO3splFNQDUHjWNR1ckVJWhpZLarjDNAYceEH2IL1RLHJaivCkTNr7DVl1FcxwoYo+j3tJbhhXEAaczWvhpAmsEHFxyc7SFXJwGRsww+YO0dbDS0DAWKzkBwNtMXgRvASTurqjDEh1VtR4HZuehjnaZJlhZktiUByYaoeDcDBrAmxnIy9m4ABqCOPNTHeyy8amUSMQ7jbV28jHM2hZkppwFSMPWS+B3ZeFRn4xzE4MBMRq4e994DmN6fKsSnC1a8DTbYPMsMxwaHND3TkynhWD7BaWmInXpmCOrmeeYPlBNqOJRaE1UATRxXZvLflQxlmw4wCAZczUc9fI84CkmgxoR2+wkt1bAoQezizpwwv7wg2671daSZ5Kkdx6V8j95TuNYdowQiTaO3KJ7D7imoNNxl84Cv66nqcK9ZLArT3gNiCNfGGaoWm0HyLWUfC+HtDNTmszmh/Q5x3tFxyXHWSxlvQkEHnT5xMWC81UdVaRjk+63vKfEaGKizS+pIaXNxS20xaHli2PI6wKFwzpKu/3SajgTiHxEcrT0YknMqR+Wv6x0tzEgOruE3w6ofxLrTnHezy0damdNP4g1R6DSHSBgTzejAUVlzGrwMDLInoaZN6iG1ssD7OXH5v7rCuZb5qNQ6cGFR8frDFFBHpt2zow8CCPSOitLbcfzJ9I0Nrlv31KniMx9Y7LJr3GxDl2vh3h6RsA6o2N3SzngRvymn0jT7JKXVCh8DT9RHObZCT2Gz3oaEeRoYOGKXLLEti2GefjGpG6AVrsZYDq2XmCK/WkA/4OKnEPNdfgRDQTxTtqCT6+oofjHqqKgq58GofnQw1GpoWXxeTEFE7KrqBvAEuyDJ1NGgm+LsZC4rUrkfSojnd5qg5Rt7GlGsDSeS8pCN2UEeBzh7c13hRWmcA3RYvebTWDb4vDqZRI7xHZHDnARNirpleeIGShyoakbnhEvKqqiYM0YdtR847WafjzPeOv5h9RUekeWKaEVkOZDU8jnBGQPhAqpNZTZqfun+9fCOk6w9bLIoBNlD+pdvrGkkYCVYVQnLlBWAoysudO7zH3Tz4QtPwU4506YjQdYmEd4Zr+oh10QnZgHLMg/MRxvSzD+PLIAYiq/dMdbtIVg67kE+OhjSygTeGjW3qqzGluwIqafeWuYFdxygZJjym1FDlU5qw4MP1jv06sftkmL76+pX9iIUWScQpr2lNKj9YKY/xqUbQ7kzerbrJWW0yUx2Ow4jgdo8vKSqYZsqolv3WHundGEDpKUoCpLIBmffln9VjvZXEuqTe1JmUxEacnXhTeCRaC7jvEy27VCtO1wKnKvlvyI4QZbbMLMwGbWeZmv4Pw15bH1hFarumSGFGDjVTxU7565RQXS62mS1lmGhpWUx1XhXwOR45RKUFYtDQy0mIMZqux0PI8jHS5rzNmfqpucvZqbfTlsa7UiZu+0zJBMi0Ds1wnPQ8K/IwZbpM1VAqZkrVGyxDkePDnAWMMNtMddK+jQcGbIAodVGhETd3WuZZQcuslaTZTCuHnQ95Tx2hvcPSB0GAmi888HjXPDwMdLdKJbGMOIaZZEHVTyPzg00Z14CLEFp19jYsnvyq1I8OEdJqIy9bKODiR7p3xLw57RNrKeU3XWSobVpXGmuHw3WHd1Xqlo7cmiT/flNkk0bjkYdAN0vJ07MxVz0Put4MNDHOZNVjQhlPBhiXyYR7aZeFC8pS0rSbJYVaWdxQ7f2I2uwowrJfL7j5jwBOY/m9YavRk2CTbqlntGsuujDtIfpAk2ztKdQSCDoynI/SKazgMThoNmQ6fsf7zhbOu8LiGEimlYWSxorFmwnNuAy89f6hn61jnMBmZoSPw6ehGRgRbUz+zA8TyhxY7KB3thCXQ9IBno+HI584WzbSceengPpFHbLWirCOaqUxNTOHi/Y31SPbzSa5LlRUr2qHJhsRxgbo/dxIz0rB1jtONcIGR1HDw4Qx6oooVd94ZxzSITn2CVYDLRVFTEf0mthabnoNooLZO7BReKrXmdR6CJe9ZgeYSNKn5wXhYDxxvIstTYSGWumfl3TB02YMSTQMnGY4MO8I5TAKrwNQfCPLBJ78gnXtSz+IDTzHyjGexjOkYhnptHKxNUMjZgCo501HIjUQfcUnrOw2tMo8n3Yyzgo98EjxX9aQqGcLVoBmSesBl5YyMthMGx/NtC+wFgSp1zy5gQ4FhNNwFNajWWePHCfhAc2S4nKzammL8Qr3hx5iM0I9Uxjf0rrbIjjWWQa8tD86+UTNmknMrqNVO45RaXLLxJNknOmIU+USlnmKKk5Muqnce8InrA3HKlQXZ7Mhzs7GXMHeV9+ULjNZKimValPunivKKafYJc1VcZgjvDJl9NYUWy72RqtV1++uvmIoNJHa6ZyTFEmaewf4Tbod18I3tdhaQQ0tiaNvqrcDyYZQsnuoO1CdRkK8TwMNyWnIQP4yrQj/WT6j9Y20RG18Sha7N18tazEHbTdlGv8ywp6MX/h9nN7p0J1Eb9GbyaVMocq6g8eNOYh3evR+Q/aphR+641Rt1PLhWF/jN/DLZd8pu0GwOdG1Rq7MOcBB2l9k1oNc6leGe6nY+sDyZ8yzsZM/tSzkG1BHA+PCDfsgUFkJIGxzKjz7yHf8AsxljBjWZQe0BqPeIFKHZ+R2PrAl53TjPWSzgm/eGSv400bnvHUgqC8vIDvjXD+Ye8h2bbMGCLtcD2bD2Z7h1Cn7hOw4NBaAcrn6S9sJaR1c4ZCZTvfhce+PiIcWq6P8ANk0Fe8oNVPMcRy9YU3pcwc4Xzr3W3y18SNxw0gCyXjabvfC/blHTcEbEHhGQR4tsGIBuy/u7V5An/a3kRDKTa8QwuK7V0IPCh7p5HyMDibItqBpdCw9ytGHgd40lCmakkrkcu2vKh76/hPlBT8MCwa/ZOpNaVDHUD4HgY4T7cDUCDUtbA5kUIyyqpG4AOo/CcxtGCxIasgzOeHXzU+8OWo5xnEt8jZN25GIqa0jlNkFgARrkIZdcHY17ohklmDkcFiblQrlkDunQw0Op8IyMi/GT8iaTt/77fJYkUPajIyE8Itx/lmTe7/NB8zvL4D9IyMhpaMO7l/6ofnPzht0synSKf6n6RkZE0WX4AZ38bxDV56QlvD+En5v1jIyKMlLQ1ur/AKqZ5RN34o62Zl75/wBxj2MhI7ZBDLouxwN4w0sg9rGRkE6v+SXv9AJ0wAACmm0dbpY9ZZjvjp8BGRkGJAOv0Un5cPk+UVif9LO/KIyMgSEexLegrJNc/Ysc+IAofKOXRdieoqTm4B5grmPCMjISY0gqyD/mlGxmkEbUNajwPCOVwZsoOmJxTamGtPCseRkOhWNbWfZV3xS8/MwPfC1suedHNOXa24RkZGYY7Iu7nK2g4SR2hpltyi96QijySNSBU7nMa8Y9jIV6MwAnKfylo3nV8/HIZ8oJtbESZhBIIRGBGoahzHA84yMikTLRx6QoBOmAAAY9vBYLu3u+cexkcs/0Mj//2Q=="/>
          <p:cNvSpPr>
            <a:spLocks noChangeAspect="1" noChangeArrowheads="1"/>
          </p:cNvSpPr>
          <p:nvPr/>
        </p:nvSpPr>
        <p:spPr bwMode="auto">
          <a:xfrm>
            <a:off x="149225" y="-1012825"/>
            <a:ext cx="28575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18439" name="Picture 6" descr="http://iv-flowers.com/pics/semennye-rasteniya-tip-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3" y="3857625"/>
            <a:ext cx="28575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0" name="Picture 8" descr="http://galina.shh.com.ua/wp-content/uploads/2011/03/138066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57438" y="4929188"/>
            <a:ext cx="2214562" cy="166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46</TotalTime>
  <Words>204</Words>
  <Application>Microsoft Office PowerPoint</Application>
  <PresentationFormat>Экран (4:3)</PresentationFormat>
  <Paragraphs>40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Franklin Gothic Medium</vt:lpstr>
      <vt:lpstr>Franklin Gothic Book</vt:lpstr>
      <vt:lpstr>Wingdings 2</vt:lpstr>
      <vt:lpstr>Calibri</vt:lpstr>
      <vt:lpstr>Трек</vt:lpstr>
      <vt:lpstr>Разнообразие растений. Особенности внешнего строения растений.</vt:lpstr>
      <vt:lpstr>Разнообразие по строению</vt:lpstr>
      <vt:lpstr>ХЛОРОФИЛЛ</vt:lpstr>
      <vt:lpstr>орган</vt:lpstr>
      <vt:lpstr>Органы растения</vt:lpstr>
      <vt:lpstr>Вегетативные органы</vt:lpstr>
      <vt:lpstr>ВСПОМНИМ!</vt:lpstr>
      <vt:lpstr>Размножение растений</vt:lpstr>
      <vt:lpstr>СЕМЕННЫЕ И СПОРОВЫЕ РАСТЕНИЯ</vt:lpstr>
      <vt:lpstr>Вспомним!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Разнообразие растений. Особенности внешнего строения растений.</dc:title>
  <dc:creator>123</dc:creator>
  <cp:lastModifiedBy>Михаил</cp:lastModifiedBy>
  <cp:revision>7</cp:revision>
  <dcterms:created xsi:type="dcterms:W3CDTF">2014-08-31T15:27:19Z</dcterms:created>
  <dcterms:modified xsi:type="dcterms:W3CDTF">2015-07-08T03:07:27Z</dcterms:modified>
</cp:coreProperties>
</file>