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1D01-A8BB-493A-9238-003BBE38037F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5B41-B96D-4FDA-98D2-79D27F6BE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539552" y="1844824"/>
            <a:ext cx="8280920" cy="223224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Презентация проекта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Лук - весенний витамин</a:t>
            </a:r>
          </a:p>
          <a:p>
            <a:pPr algn="ctr">
              <a:buNone/>
            </a:pPr>
            <a:endParaRPr lang="ru-RU" sz="5400" dirty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/>
          </a:p>
          <a:p>
            <a:pPr algn="r">
              <a:buNone/>
            </a:pPr>
            <a:r>
              <a:rPr lang="ru-RU" sz="2800" dirty="0" smtClean="0"/>
              <a:t>2013 год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43711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abriola" pitchFamily="82" charset="0"/>
                <a:cs typeface="FreesiaUPC" pitchFamily="34" charset="-34"/>
              </a:rPr>
              <a:t>Первая младшая группа. ГБОУ СОШ №958, здание №1 </a:t>
            </a:r>
            <a:endParaRPr lang="ru-RU" sz="3600" b="1" dirty="0">
              <a:latin typeface="Gabriola" pitchFamily="82" charset="0"/>
              <a:cs typeface="FreesiaUPC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Gabriola" pitchFamily="82" charset="0"/>
              </a:rPr>
              <a:t>  То через какое то время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       </a:t>
            </a:r>
            <a:r>
              <a:rPr lang="ru-RU" b="1" dirty="0" smtClean="0">
                <a:latin typeface="Gabriola" pitchFamily="82" charset="0"/>
              </a:rPr>
              <a:t>обязательно </a:t>
            </a:r>
            <a:r>
              <a:rPr lang="ru-RU" b="1" dirty="0" smtClean="0">
                <a:latin typeface="Gabriola" pitchFamily="82" charset="0"/>
              </a:rPr>
              <a:t>вырастет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         </a:t>
            </a:r>
            <a:r>
              <a:rPr lang="ru-RU" b="1" dirty="0" smtClean="0">
                <a:latin typeface="Gabriola" pitchFamily="82" charset="0"/>
              </a:rPr>
              <a:t>зеленый </a:t>
            </a:r>
            <a:r>
              <a:rPr lang="ru-RU" b="1" dirty="0" smtClean="0">
                <a:latin typeface="Gabriola" pitchFamily="82" charset="0"/>
              </a:rPr>
              <a:t>лук.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Удивительно, но оказывается 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перышко зеленого лука – 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это целая кладовая всяких полезностей и целебной силы!               </a:t>
            </a:r>
            <a:endParaRPr lang="ru-RU" b="1" dirty="0">
              <a:latin typeface="Gabriola" pitchFamily="82" charset="0"/>
            </a:endParaRP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        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4098" name="Picture 2" descr="D:\Работа\раскраски\работа проект\IMG_6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438270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atin typeface="Gabriola" pitchFamily="82" charset="0"/>
              </a:rPr>
              <a:t/>
            </a:r>
            <a:br>
              <a:rPr lang="ru-RU" sz="7200" b="1" dirty="0" smtClean="0">
                <a:latin typeface="Gabriola" pitchFamily="82" charset="0"/>
              </a:rPr>
            </a:br>
            <a:r>
              <a:rPr lang="ru-RU" sz="7200" b="1" dirty="0" smtClean="0">
                <a:latin typeface="Gabriola" pitchFamily="82" charset="0"/>
              </a:rPr>
              <a:t/>
            </a:r>
            <a:br>
              <a:rPr lang="ru-RU" sz="7200" b="1" dirty="0" smtClean="0">
                <a:latin typeface="Gabriola" pitchFamily="82" charset="0"/>
              </a:rPr>
            </a:br>
            <a:r>
              <a:rPr lang="ru-RU" sz="7200" b="1" dirty="0" smtClean="0">
                <a:solidFill>
                  <a:srgbClr val="7030A0"/>
                </a:solidFill>
                <a:latin typeface="Gabriola" pitchFamily="82" charset="0"/>
              </a:rPr>
              <a:t>Наши работы:</a:t>
            </a:r>
            <a:endParaRPr lang="ru-RU" sz="7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358985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D:\Работа\раскраски\работа проект\IMG_7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480720" cy="357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Работа\раскраски\работа проект\IMG_6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64" y="1556792"/>
            <a:ext cx="78088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atin typeface="Gabriola" pitchFamily="82" charset="0"/>
                <a:cs typeface="DilleniaUPC" pitchFamily="18" charset="-34"/>
              </a:rPr>
              <a:t>Спасибо за внимание!</a:t>
            </a:r>
            <a:endParaRPr lang="ru-RU" sz="8000" b="1" dirty="0">
              <a:latin typeface="Gabriola" pitchFamily="82" charset="0"/>
              <a:cs typeface="DilleniaUPC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>Проект:</a:t>
            </a:r>
            <a:endParaRPr lang="ru-RU" sz="54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Blip>
                <a:blip r:embed="rId3"/>
              </a:buBlip>
            </a:pPr>
            <a:r>
              <a:rPr lang="ru-RU" sz="2800" dirty="0" smtClean="0"/>
              <a:t> Краткосрочный</a:t>
            </a:r>
          </a:p>
          <a:p>
            <a:pPr lvl="4">
              <a:buBlip>
                <a:blip r:embed="rId3"/>
              </a:buBlip>
            </a:pPr>
            <a:r>
              <a:rPr lang="ru-RU" sz="2800" dirty="0" smtClean="0"/>
              <a:t>Групповой</a:t>
            </a:r>
          </a:p>
          <a:p>
            <a:pPr lvl="2">
              <a:buNone/>
            </a:pPr>
            <a:r>
              <a:rPr lang="ru-RU" sz="4800" b="1" u="sng" dirty="0" smtClean="0">
                <a:solidFill>
                  <a:srgbClr val="7030A0"/>
                </a:solidFill>
                <a:latin typeface="Gabriola" pitchFamily="82" charset="0"/>
              </a:rPr>
              <a:t>Сроки реализации проекта</a:t>
            </a:r>
          </a:p>
          <a:p>
            <a:pPr>
              <a:buNone/>
            </a:pPr>
            <a:r>
              <a:rPr lang="ru-RU" sz="2400" dirty="0" smtClean="0"/>
              <a:t>            1 часть -поиск необходимых материалов 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29.03.2013- 08.04.2013</a:t>
            </a:r>
          </a:p>
          <a:p>
            <a:pPr>
              <a:buNone/>
            </a:pPr>
            <a:r>
              <a:rPr lang="ru-RU" sz="2400" dirty="0" smtClean="0"/>
              <a:t>                            2 часть- проект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09.04.2013-30.04.2013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>
                <a:solidFill>
                  <a:srgbClr val="7030A0"/>
                </a:solidFill>
                <a:latin typeface="Gabriola" pitchFamily="82" charset="0"/>
              </a:rPr>
              <a:t>Цели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atin typeface="Gabriola" pitchFamily="82" charset="0"/>
              </a:rPr>
              <a:t>Познакомить </a:t>
            </a:r>
            <a:r>
              <a:rPr lang="ru-RU" b="1" dirty="0">
                <a:latin typeface="Gabriola" pitchFamily="82" charset="0"/>
              </a:rPr>
              <a:t>детей  со свойствами лука, показать как сажать луковицы в </a:t>
            </a:r>
            <a:r>
              <a:rPr lang="ru-RU" b="1" dirty="0" smtClean="0">
                <a:latin typeface="Gabriola" pitchFamily="82" charset="0"/>
              </a:rPr>
              <a:t>землю.</a:t>
            </a:r>
          </a:p>
          <a:p>
            <a:pPr lvl="0">
              <a:buBlip>
                <a:blip r:embed="rId3"/>
              </a:buBlip>
            </a:pPr>
            <a:r>
              <a:rPr lang="ru-RU" b="1" dirty="0">
                <a:latin typeface="Gabriola" pitchFamily="82" charset="0"/>
              </a:rPr>
              <a:t>воспитывать интерес к окружающему миру, бережное отношение  к </a:t>
            </a:r>
            <a:r>
              <a:rPr lang="ru-RU" b="1" dirty="0" smtClean="0">
                <a:latin typeface="Gabriola" pitchFamily="82" charset="0"/>
              </a:rPr>
              <a:t>здоровью.</a:t>
            </a:r>
            <a:endParaRPr lang="ru-RU" b="1" dirty="0">
              <a:latin typeface="Gabriola" pitchFamily="82" charset="0"/>
            </a:endParaRPr>
          </a:p>
          <a:p>
            <a:pPr>
              <a:buBlip>
                <a:blip r:embed="rId3"/>
              </a:buBlip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Gabriola" pitchFamily="82" charset="0"/>
              </a:rPr>
              <a:t>формировать </a:t>
            </a:r>
            <a:r>
              <a:rPr lang="ru-RU" b="1" dirty="0">
                <a:latin typeface="Gabriola" pitchFamily="82" charset="0"/>
              </a:rPr>
              <a:t>представление о том, что растение-живое и ему нужны для роста вода, свет, тепло, что во время развития оно меняется (появляются, растут корни и листья), чтобы проверить, когда лук лучше растет. </a:t>
            </a:r>
            <a:endParaRPr lang="ru-RU" b="1" dirty="0" smtClean="0">
              <a:latin typeface="Gabriola" pitchFamily="82" charset="0"/>
            </a:endParaRPr>
          </a:p>
          <a:p>
            <a:pPr lvl="0" algn="ctr">
              <a:buBlip>
                <a:blip r:embed="rId3"/>
              </a:buBlip>
            </a:pPr>
            <a:r>
              <a:rPr lang="ru-RU" b="1" dirty="0">
                <a:latin typeface="Gabriola" pitchFamily="82" charset="0"/>
              </a:rPr>
              <a:t>Формировать знания о том как поддерживать </a:t>
            </a:r>
            <a:r>
              <a:rPr lang="ru-RU" b="1" dirty="0" smtClean="0">
                <a:latin typeface="Gabriola" pitchFamily="82" charset="0"/>
              </a:rPr>
              <a:t>здоровье весной </a:t>
            </a:r>
            <a:r>
              <a:rPr lang="ru-RU" b="1" dirty="0">
                <a:latin typeface="Gabriola" pitchFamily="82" charset="0"/>
              </a:rPr>
              <a:t>(витамины, зеленый лук</a:t>
            </a:r>
            <a:r>
              <a:rPr lang="ru-RU" b="1" dirty="0" smtClean="0">
                <a:latin typeface="Gabriola" pitchFamily="82" charset="0"/>
              </a:rPr>
              <a:t>)</a:t>
            </a:r>
            <a:endParaRPr lang="ru-RU" b="1" dirty="0">
              <a:latin typeface="Gabriola" pitchFamily="82" charset="0"/>
            </a:endParaRPr>
          </a:p>
          <a:p>
            <a:pPr>
              <a:buBlip>
                <a:blip r:embed="rId3"/>
              </a:buBlip>
            </a:pP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  <a:latin typeface="Gabriola" pitchFamily="82" charset="0"/>
              </a:rPr>
              <a:t>Участники проекта</a:t>
            </a:r>
            <a:endParaRPr lang="ru-RU" sz="60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      </a:t>
            </a:r>
            <a:r>
              <a:rPr lang="ru-RU" sz="1800" b="1" dirty="0" smtClean="0"/>
              <a:t>Реализация:</a:t>
            </a:r>
          </a:p>
          <a:p>
            <a:r>
              <a:rPr lang="ru-RU" sz="1800" b="1" dirty="0" smtClean="0"/>
              <a:t>   </a:t>
            </a:r>
          </a:p>
          <a:p>
            <a:r>
              <a:rPr lang="ru-RU" sz="1800" b="1" dirty="0" smtClean="0"/>
              <a:t>Воспитатель: Архипова  </a:t>
            </a:r>
          </a:p>
          <a:p>
            <a:r>
              <a:rPr lang="ru-RU" sz="1800" b="1" dirty="0" smtClean="0"/>
              <a:t>         Екатерина </a:t>
            </a:r>
            <a:r>
              <a:rPr lang="ru-RU" sz="1800" b="1" dirty="0"/>
              <a:t>В</a:t>
            </a:r>
            <a:r>
              <a:rPr lang="ru-RU" sz="1800" b="1" dirty="0" smtClean="0"/>
              <a:t>ладимировна</a:t>
            </a:r>
          </a:p>
          <a:p>
            <a:r>
              <a:rPr lang="ru-RU" sz="1800" b="1" dirty="0" smtClean="0"/>
              <a:t> </a:t>
            </a:r>
          </a:p>
          <a:p>
            <a:endParaRPr lang="ru-RU" sz="1800" b="1" dirty="0"/>
          </a:p>
          <a:p>
            <a:r>
              <a:rPr lang="ru-RU" sz="1800" b="1" dirty="0" smtClean="0"/>
              <a:t>                  Воспитанники</a:t>
            </a:r>
          </a:p>
          <a:p>
            <a:pPr>
              <a:buNone/>
            </a:pPr>
            <a:r>
              <a:rPr lang="ru-RU" sz="1800" b="1" dirty="0" smtClean="0"/>
              <a:t>                      первой младшей группы (3 года)</a:t>
            </a:r>
            <a:endParaRPr lang="ru-RU" sz="1800" b="1" dirty="0"/>
          </a:p>
        </p:txBody>
      </p:sp>
      <p:pic>
        <p:nvPicPr>
          <p:cNvPr id="1026" name="Picture 2" descr="D:\Работа\работа фото\детки\IMG_6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320480" cy="27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  <a:t/>
            </a:r>
            <a:b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>Продукты реализации проекта</a:t>
            </a:r>
            <a:endParaRPr lang="ru-RU" sz="54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Blip>
                <a:blip r:embed="rId3"/>
              </a:buBlip>
            </a:pPr>
            <a:endParaRPr lang="ru-RU" dirty="0"/>
          </a:p>
          <a:p>
            <a:pPr>
              <a:buBlip>
                <a:blip r:embed="rId3"/>
              </a:buBlip>
            </a:pPr>
            <a:r>
              <a:rPr lang="ru-RU" dirty="0" smtClean="0"/>
              <a:t>Разработка конспектов занятий по теме «Лук- весенний витамин»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 дневник наблюдения за ростом лука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Презентация проекта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6605" y="2967335"/>
            <a:ext cx="6890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мы теперь знаем?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Gabriola" pitchFamily="82" charset="0"/>
              </a:rPr>
              <a:t>    Если посадить </a:t>
            </a:r>
          </a:p>
          <a:p>
            <a:pPr>
              <a:buNone/>
            </a:pPr>
            <a:r>
              <a:rPr lang="ru-RU" sz="3600" b="1" dirty="0">
                <a:latin typeface="Gabriola" pitchFamily="82" charset="0"/>
              </a:rPr>
              <a:t> </a:t>
            </a:r>
            <a:r>
              <a:rPr lang="ru-RU" sz="3600" b="1" dirty="0" smtClean="0">
                <a:latin typeface="Gabriola" pitchFamily="82" charset="0"/>
              </a:rPr>
              <a:t>      луковицу </a:t>
            </a:r>
            <a:r>
              <a:rPr lang="ru-RU" sz="3600" b="1" dirty="0">
                <a:latin typeface="Gabriola" pitchFamily="82" charset="0"/>
              </a:rPr>
              <a:t> в</a:t>
            </a:r>
            <a:r>
              <a:rPr lang="ru-RU" sz="3600" b="1" dirty="0" smtClean="0">
                <a:latin typeface="Gabriola" pitchFamily="82" charset="0"/>
              </a:rPr>
              <a:t> землю….</a:t>
            </a:r>
            <a:endParaRPr lang="ru-RU" sz="3600" dirty="0"/>
          </a:p>
        </p:txBody>
      </p:sp>
      <p:pic>
        <p:nvPicPr>
          <p:cNvPr id="2050" name="Picture 2" descr="D:\Работа\раскраски\работа проект\IMG_6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113272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D:\Работа\раскраски\работа проект\IMG_6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4248471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Gabriola" pitchFamily="82" charset="0"/>
              </a:rPr>
              <a:t>И поливать ее водичкой…</a:t>
            </a:r>
            <a:endParaRPr lang="ru-RU" sz="4400" b="1" dirty="0">
              <a:latin typeface="Gabriola" pitchFamily="82" charset="0"/>
            </a:endParaRPr>
          </a:p>
        </p:txBody>
      </p:sp>
      <p:pic>
        <p:nvPicPr>
          <p:cNvPr id="3074" name="Picture 2" descr="D:\Работа\раскраски\работа проект\IMG_6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649140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D:\Работа\раскраски\работа проект\IMG_6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3960440" cy="3073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213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DilleniaUPC</vt:lpstr>
      <vt:lpstr>FreesiaUPC</vt:lpstr>
      <vt:lpstr>Gabriola</vt:lpstr>
      <vt:lpstr>Тема Office</vt:lpstr>
      <vt:lpstr>    Презентация проекта</vt:lpstr>
      <vt:lpstr>Проект:</vt:lpstr>
      <vt:lpstr>   Цели проекта: </vt:lpstr>
      <vt:lpstr>Презентация PowerPoint</vt:lpstr>
      <vt:lpstr>  Участники проекта</vt:lpstr>
      <vt:lpstr>   Продукты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  Наши работы: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digital</dc:creator>
  <cp:lastModifiedBy>Катерина Архипова</cp:lastModifiedBy>
  <cp:revision>16</cp:revision>
  <dcterms:created xsi:type="dcterms:W3CDTF">2014-09-05T12:42:06Z</dcterms:created>
  <dcterms:modified xsi:type="dcterms:W3CDTF">2014-10-13T08:57:55Z</dcterms:modified>
</cp:coreProperties>
</file>