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9" r:id="rId2"/>
    <p:sldId id="272" r:id="rId3"/>
    <p:sldId id="279" r:id="rId4"/>
    <p:sldId id="26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7AA8D-904C-43CC-BDFC-95B1EBF9D092}" type="datetimeFigureOut">
              <a:rPr lang="ru-RU" smtClean="0"/>
              <a:pPr/>
              <a:t>16.04.2015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87DA2-A252-4002-BC6B-9C92CC7D00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786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CEA64-92A4-4A23-BA6E-577FBD8D5DE3}" type="datetime1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5917-7055-4D5E-B6EA-2464F55835DF}" type="datetime1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3B15-5FF3-4A9C-AC0C-82814402A5F0}" type="datetime1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D8700-309A-49FC-9310-635ACDE55B30}" type="datetime1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50A76-F87D-4004-BB1D-FA87C03BE69D}" type="datetime1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83E64-D8BC-47BD-884F-79A9B3636A40}" type="datetime1">
              <a:rPr lang="ru-RU" smtClean="0"/>
              <a:pPr/>
              <a:t>16.04.2015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1063-A9FA-4E9C-9330-FD8C2568E7F8}" type="datetime1">
              <a:rPr lang="ru-RU" smtClean="0"/>
              <a:pPr/>
              <a:t>16.04.2015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975B-A629-42AC-9EF8-C408FD0C68CA}" type="datetime1">
              <a:rPr lang="ru-RU" smtClean="0"/>
              <a:pPr/>
              <a:t>16.04.2015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94BA8-9B2E-4605-9F82-AE6628065DB7}" type="datetime1">
              <a:rPr lang="ru-RU" smtClean="0"/>
              <a:pPr/>
              <a:t>16.04.2015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438B-A667-4A8A-A97C-9BFC72C85E3E}" type="datetime1">
              <a:rPr lang="ru-RU" smtClean="0"/>
              <a:pPr/>
              <a:t>16.04.2015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20D51-E7C8-4701-984B-E3F79B1D8BE2}" type="datetime1">
              <a:rPr lang="ru-RU" smtClean="0"/>
              <a:pPr/>
              <a:t>16.04.2015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21454-1B56-418B-8F8E-AEFD50373609}" type="datetime1">
              <a:rPr lang="ru-RU" smtClean="0"/>
              <a:pPr/>
              <a:t>16.04.2015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8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Урок чтения</a:t>
            </a:r>
            <a:br>
              <a:rPr lang="ru-RU" sz="8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8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3 классе</a:t>
            </a:r>
            <a:endParaRPr lang="ru-RU" sz="8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572008"/>
            <a:ext cx="6400800" cy="1752600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8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Жук на ниточке</a:t>
            </a:r>
            <a:br>
              <a:rPr lang="ru-RU" sz="8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8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9251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4400" dirty="0" smtClean="0"/>
              <a:t>Эдуард  Юрьевич  </a:t>
            </a:r>
            <a:r>
              <a:rPr lang="ru-RU" sz="4400" dirty="0" err="1" smtClean="0"/>
              <a:t>Шим</a:t>
            </a:r>
            <a:endParaRPr lang="ru-RU" sz="4400" dirty="0" smtClean="0"/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endParaRPr lang="ru-RU" sz="4400" dirty="0" smtClean="0"/>
          </a:p>
          <a:p>
            <a:pPr marL="0" indent="0">
              <a:buNone/>
            </a:pPr>
            <a:endParaRPr lang="ru-RU" sz="4400" dirty="0"/>
          </a:p>
          <a:p>
            <a:pPr marL="0" indent="0">
              <a:buNone/>
            </a:pPr>
            <a:endParaRPr lang="ru-RU" sz="4400" dirty="0" smtClean="0"/>
          </a:p>
          <a:p>
            <a:pPr marL="0" indent="0" algn="ctr">
              <a:buNone/>
            </a:pPr>
            <a:r>
              <a:rPr lang="ru-RU" sz="5400" b="1" dirty="0" smtClean="0"/>
              <a:t>Как оказался жук на ниточке?</a:t>
            </a:r>
            <a:endParaRPr lang="ru-RU" sz="5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7" name="Рисунок 6" descr="3962r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176" y="1417638"/>
            <a:ext cx="2467682" cy="32902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9419" y="188640"/>
            <a:ext cx="8219256" cy="61677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Личинки</a:t>
            </a:r>
            <a:r>
              <a:rPr lang="ru-RU" sz="4000" b="1" dirty="0" smtClean="0">
                <a:solidFill>
                  <a:srgbClr val="FF0000"/>
                </a:solidFill>
              </a:rPr>
              <a:t> –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sz="3600" dirty="0" smtClean="0"/>
              <a:t>это гусеницы из которых </a:t>
            </a:r>
          </a:p>
          <a:p>
            <a:pPr marL="0" indent="0">
              <a:buNone/>
            </a:pPr>
            <a:r>
              <a:rPr lang="ru-RU" sz="3600" dirty="0" smtClean="0"/>
              <a:t>появляется майский жук.</a:t>
            </a:r>
          </a:p>
          <a:p>
            <a:pPr marL="0" indent="0">
              <a:buNone/>
            </a:pPr>
            <a:endParaRPr lang="ru-RU" sz="4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Забава</a:t>
            </a:r>
            <a:r>
              <a:rPr lang="ru-RU" sz="44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/>
              <a:t>– </a:t>
            </a:r>
          </a:p>
          <a:p>
            <a:pPr marL="0" indent="0">
              <a:buNone/>
            </a:pPr>
            <a:r>
              <a:rPr lang="ru-RU" sz="3600" dirty="0" smtClean="0"/>
              <a:t>это развлечение, игра.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4400" b="1" dirty="0" smtClean="0">
                <a:solidFill>
                  <a:srgbClr val="FF0000"/>
                </a:solidFill>
              </a:rPr>
              <a:t>Оцепенеть </a:t>
            </a:r>
            <a:r>
              <a:rPr lang="ru-RU" sz="4000" b="1" dirty="0" smtClean="0">
                <a:solidFill>
                  <a:srgbClr val="FF0000"/>
                </a:solidFill>
              </a:rPr>
              <a:t>–</a:t>
            </a:r>
          </a:p>
          <a:p>
            <a:pPr marL="0" indent="0">
              <a:buNone/>
            </a:pPr>
            <a:r>
              <a:rPr lang="ru-RU" sz="3600" dirty="0"/>
              <a:t>з</a:t>
            </a:r>
            <a:r>
              <a:rPr lang="ru-RU" sz="3600" dirty="0" smtClean="0"/>
              <a:t>начит стать неподвижным</a:t>
            </a:r>
          </a:p>
          <a:p>
            <a:pPr marL="0" indent="0" algn="ctr">
              <a:buNone/>
            </a:pPr>
            <a:endParaRPr lang="ru-RU" sz="3600" dirty="0"/>
          </a:p>
          <a:p>
            <a:pPr marL="0" indent="0">
              <a:buNone/>
            </a:pPr>
            <a:endParaRPr lang="ru-RU" sz="36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4119"/>
            <a:ext cx="1944216" cy="188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66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9466" y="2387626"/>
            <a:ext cx="2343774" cy="1638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92" y="4026373"/>
            <a:ext cx="1500198" cy="1416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6033" y="5369732"/>
            <a:ext cx="1921710" cy="1397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43240" y="5264363"/>
            <a:ext cx="574924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Дедушка ругает мальчишку.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43240" y="857232"/>
            <a:ext cx="557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Вред от майских жуков.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71802" y="2714620"/>
            <a:ext cx="55007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Ребята собирают жуков.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43240" y="4214818"/>
            <a:ext cx="52864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Забава 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мальчишки.</a:t>
            </a:r>
            <a:endParaRPr lang="ru-RU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33" y="152413"/>
            <a:ext cx="2236820" cy="2074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61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Урок чтения в 3 классе</vt:lpstr>
      <vt:lpstr>  Жук на ниточке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Владимир</dc:creator>
  <cp:lastModifiedBy>Windows User</cp:lastModifiedBy>
  <cp:revision>55</cp:revision>
  <dcterms:modified xsi:type="dcterms:W3CDTF">2015-04-16T14:52:13Z</dcterms:modified>
</cp:coreProperties>
</file>