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2" r:id="rId3"/>
    <p:sldId id="279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7AA8D-904C-43CC-BDFC-95B1EBF9D09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87DA2-A252-4002-BC6B-9C92CC7D00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78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EA64-92A4-4A23-BA6E-577FBD8D5DE3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5917-7055-4D5E-B6EA-2464F55835DF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3B15-5FF3-4A9C-AC0C-82814402A5F0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8700-309A-49FC-9310-635ACDE55B30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0A76-F87D-4004-BB1D-FA87C03BE69D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3E64-D8BC-47BD-884F-79A9B3636A40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063-A9FA-4E9C-9330-FD8C2568E7F8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975B-A629-42AC-9EF8-C408FD0C68CA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4BA8-9B2E-4605-9F82-AE6628065DB7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438B-A667-4A8A-A97C-9BFC72C85E3E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0D51-E7C8-4701-984B-E3F79B1D8BE2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1454-1B56-418B-8F8E-AEFD50373609}" type="datetime1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чтения</a:t>
            </a:r>
            <a:b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3 классе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572008"/>
            <a:ext cx="6400800" cy="175260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 на ниточке</a:t>
            </a:r>
            <a:br>
              <a:rPr lang="ru-RU" sz="8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dirty="0" smtClean="0"/>
              <a:t>Эдуард  Юрьевич  </a:t>
            </a:r>
            <a:r>
              <a:rPr lang="ru-RU" sz="4400" dirty="0" err="1" smtClean="0"/>
              <a:t>Шим</a:t>
            </a: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5400" b="1" dirty="0" smtClean="0"/>
              <a:t>Как оказался жук на ниточке?</a:t>
            </a:r>
            <a:endParaRPr lang="ru-RU" sz="5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Рисунок 6" descr="3962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1417638"/>
            <a:ext cx="2467682" cy="3290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419" y="188640"/>
            <a:ext cx="8219256" cy="61677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Личинки</a:t>
            </a:r>
            <a:r>
              <a:rPr lang="ru-RU" sz="4000" b="1" dirty="0" smtClean="0">
                <a:solidFill>
                  <a:srgbClr val="FF0000"/>
                </a:solidFill>
              </a:rPr>
              <a:t> –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3600" dirty="0" smtClean="0"/>
              <a:t>это гусеницы из которых </a:t>
            </a:r>
          </a:p>
          <a:p>
            <a:pPr marL="0" indent="0">
              <a:buNone/>
            </a:pPr>
            <a:r>
              <a:rPr lang="ru-RU" sz="3600" dirty="0" smtClean="0"/>
              <a:t>появляется майский жук.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Забава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– </a:t>
            </a:r>
          </a:p>
          <a:p>
            <a:pPr marL="0" indent="0">
              <a:buNone/>
            </a:pPr>
            <a:r>
              <a:rPr lang="ru-RU" sz="3600" dirty="0" smtClean="0"/>
              <a:t>это развлечение, игра.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Оцепенеть </a:t>
            </a:r>
            <a:r>
              <a:rPr lang="ru-RU" sz="4000" b="1" dirty="0" smtClean="0">
                <a:solidFill>
                  <a:srgbClr val="FF0000"/>
                </a:solidFill>
              </a:rPr>
              <a:t>–</a:t>
            </a:r>
          </a:p>
          <a:p>
            <a:pPr marL="0" indent="0">
              <a:buNone/>
            </a:pPr>
            <a:r>
              <a:rPr lang="ru-RU" sz="3600" dirty="0"/>
              <a:t>з</a:t>
            </a:r>
            <a:r>
              <a:rPr lang="ru-RU" sz="3600" dirty="0" smtClean="0"/>
              <a:t>начит стать неподвижным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4119"/>
            <a:ext cx="1944216" cy="188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6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466" y="2387626"/>
            <a:ext cx="2343774" cy="163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92" y="4026373"/>
            <a:ext cx="1500198" cy="141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033" y="5369732"/>
            <a:ext cx="1921710" cy="139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43240" y="5264363"/>
            <a:ext cx="57492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Дедушка ругает мальчишку.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857232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Вред от майских жуков.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2714620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Ребята собирают жуков.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4214818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Забава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мальчишки.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33" y="152413"/>
            <a:ext cx="2236820" cy="2074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61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Урок чтения в 3 классе</vt:lpstr>
      <vt:lpstr>  Жук на ниточке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Windows User</cp:lastModifiedBy>
  <cp:revision>55</cp:revision>
  <dcterms:modified xsi:type="dcterms:W3CDTF">2015-04-16T14:52:13Z</dcterms:modified>
</cp:coreProperties>
</file>