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6" r:id="rId3"/>
    <p:sldId id="289" r:id="rId4"/>
    <p:sldId id="261" r:id="rId5"/>
    <p:sldId id="268" r:id="rId6"/>
    <p:sldId id="288" r:id="rId7"/>
    <p:sldId id="265" r:id="rId8"/>
    <p:sldId id="274" r:id="rId9"/>
    <p:sldId id="277" r:id="rId10"/>
    <p:sldId id="272" r:id="rId11"/>
    <p:sldId id="276" r:id="rId12"/>
    <p:sldId id="275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5AAC9-328A-4D22-9F50-4F8B1B79A2EB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48B50-8067-4446-8963-C5FCC010DD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8429684" cy="585791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ОТКРЫТЫЙ УРОК ПО РУССКОМУ ЯЗЫКУ В 7 «А» КЛАССЕ</a:t>
            </a: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    «Заочная экскурсия в Дом – музей М.Ю. Лермонтова в Москве»</a:t>
            </a:r>
          </a:p>
          <a:p>
            <a:pPr marL="266700" indent="-95250" algn="ctr">
              <a:buNone/>
            </a:pPr>
            <a:r>
              <a:rPr lang="ru-RU" sz="4000" b="1" dirty="0" smtClean="0"/>
              <a:t> (Повторение по теме «Служебные части речи. Предлоги и союзы»)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mariam\Рабочий стол\ВСЕ ДОКУМЕНТЫ\ТУНИЕВА\дом-музей Лермонтова\обработанные\аввавав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189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586758" cy="57150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000" b="1" dirty="0" smtClean="0"/>
              <a:t>    Если</a:t>
            </a:r>
            <a:r>
              <a:rPr lang="ru-RU" sz="3000" dirty="0" smtClean="0"/>
              <a:t> </a:t>
            </a:r>
            <a:r>
              <a:rPr lang="ru-RU" sz="3000" b="1" dirty="0" smtClean="0"/>
              <a:t>в</a:t>
            </a:r>
            <a:r>
              <a:rPr lang="ru-RU" sz="3000" dirty="0" smtClean="0"/>
              <a:t> малой гостиной всё говорит </a:t>
            </a:r>
            <a:r>
              <a:rPr lang="ru-RU" sz="3000" b="1" dirty="0" smtClean="0"/>
              <a:t>о </a:t>
            </a:r>
            <a:r>
              <a:rPr lang="ru-RU" sz="3000" dirty="0" smtClean="0"/>
              <a:t>литературных спорах и пристрастиях, серьёзном чтении и задушевных беседах, </a:t>
            </a:r>
            <a:r>
              <a:rPr lang="ru-RU" sz="3000" b="1" dirty="0" smtClean="0"/>
              <a:t>то</a:t>
            </a:r>
            <a:r>
              <a:rPr lang="ru-RU" sz="3000" dirty="0" smtClean="0"/>
              <a:t> большая гостиная – место музыки, танцев </a:t>
            </a:r>
            <a:r>
              <a:rPr lang="ru-RU" sz="3000" b="1" dirty="0" smtClean="0"/>
              <a:t>и</a:t>
            </a:r>
            <a:r>
              <a:rPr lang="ru-RU" sz="3000" dirty="0" smtClean="0"/>
              <a:t> пения. М.Ю. Лермонтов прекрасно играл </a:t>
            </a:r>
            <a:r>
              <a:rPr lang="ru-RU" sz="3000" b="1" dirty="0" smtClean="0"/>
              <a:t>как</a:t>
            </a:r>
            <a:r>
              <a:rPr lang="ru-RU" sz="3000" dirty="0" smtClean="0"/>
              <a:t> на фортепиано, </a:t>
            </a:r>
            <a:r>
              <a:rPr lang="ru-RU" sz="3000" b="1" dirty="0" smtClean="0"/>
              <a:t>так и</a:t>
            </a:r>
            <a:r>
              <a:rPr lang="ru-RU" sz="3000" dirty="0" smtClean="0"/>
              <a:t> </a:t>
            </a:r>
            <a:r>
              <a:rPr lang="ru-RU" sz="3000" b="1" dirty="0" smtClean="0"/>
              <a:t>на</a:t>
            </a:r>
            <a:r>
              <a:rPr lang="ru-RU" sz="3000" dirty="0" smtClean="0"/>
              <a:t> скрипке. </a:t>
            </a:r>
            <a:r>
              <a:rPr lang="ru-RU" sz="3000" b="1" dirty="0" smtClean="0"/>
              <a:t>Ввиду того что</a:t>
            </a:r>
            <a:r>
              <a:rPr lang="ru-RU" sz="3000" dirty="0" smtClean="0"/>
              <a:t> он проявлял интерес </a:t>
            </a:r>
            <a:r>
              <a:rPr lang="ru-RU" sz="3000" b="1" dirty="0" smtClean="0"/>
              <a:t>к</a:t>
            </a:r>
            <a:r>
              <a:rPr lang="ru-RU" sz="3000" dirty="0" smtClean="0"/>
              <a:t> игре </a:t>
            </a:r>
            <a:r>
              <a:rPr lang="ru-RU" sz="3000" b="1" dirty="0" smtClean="0"/>
              <a:t>на</a:t>
            </a:r>
            <a:r>
              <a:rPr lang="ru-RU" sz="3000" dirty="0" smtClean="0"/>
              <a:t> гитаре, бабушка взяла </a:t>
            </a:r>
            <a:r>
              <a:rPr lang="ru-RU" sz="3000" b="1" dirty="0" smtClean="0"/>
              <a:t>для</a:t>
            </a:r>
            <a:r>
              <a:rPr lang="ru-RU" sz="3000" dirty="0" smtClean="0"/>
              <a:t> него учителя. Молодой поэт владел </a:t>
            </a:r>
            <a:r>
              <a:rPr lang="ru-RU" sz="3000" b="1" dirty="0" smtClean="0"/>
              <a:t>также и</a:t>
            </a:r>
            <a:r>
              <a:rPr lang="ru-RU" sz="3000" dirty="0" smtClean="0"/>
              <a:t> хорошим голосом, </a:t>
            </a:r>
            <a:r>
              <a:rPr lang="ru-RU" sz="3000" b="1" dirty="0" smtClean="0"/>
              <a:t>поэтому, чтобы</a:t>
            </a:r>
            <a:r>
              <a:rPr lang="ru-RU" sz="3000" dirty="0" smtClean="0"/>
              <a:t> развивать его, </a:t>
            </a:r>
            <a:r>
              <a:rPr lang="ru-RU" sz="3000" b="1" dirty="0" smtClean="0"/>
              <a:t>с</a:t>
            </a:r>
            <a:r>
              <a:rPr lang="ru-RU" sz="3000" dirty="0" smtClean="0"/>
              <a:t> удовольствием исполнял арии </a:t>
            </a:r>
            <a:r>
              <a:rPr lang="ru-RU" sz="3000" b="1" dirty="0" smtClean="0"/>
              <a:t>из </a:t>
            </a:r>
            <a:r>
              <a:rPr lang="ru-RU" sz="3000" dirty="0" smtClean="0"/>
              <a:t>опер. Музыкой проникнуто </a:t>
            </a:r>
            <a:r>
              <a:rPr lang="ru-RU" sz="3000" b="1" dirty="0" smtClean="0"/>
              <a:t>также</a:t>
            </a:r>
            <a:r>
              <a:rPr lang="ru-RU" sz="3000" dirty="0" smtClean="0"/>
              <a:t> </a:t>
            </a:r>
            <a:r>
              <a:rPr lang="ru-RU" sz="3000" b="1" dirty="0" smtClean="0"/>
              <a:t>и</a:t>
            </a:r>
            <a:r>
              <a:rPr lang="ru-RU" sz="3000" dirty="0" smtClean="0"/>
              <a:t> всё поэтическое творчество Лермонтова.</a:t>
            </a:r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mariam\Рабочий стол\ВСЕ ДОКУМЕНТЫ\ТУНИЕВА\дом-музей Лермонтова\обработанные\раеркапапап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593" y="428604"/>
            <a:ext cx="9218593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6436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3200" b="1" dirty="0" smtClean="0"/>
              <a:t>Кабинет Лермонтова находился в мезонине. «Любил с начала жизни я угрюмое уединенье, где укрывался весь в себя, боялся грусть не </a:t>
            </a:r>
            <a:r>
              <a:rPr lang="ru-RU" sz="3200" b="1" dirty="0" err="1" smtClean="0"/>
              <a:t>утая</a:t>
            </a:r>
            <a:r>
              <a:rPr lang="ru-RU" sz="3200" b="1" dirty="0" smtClean="0"/>
              <a:t>, будить людское сожаленье…». На бюро мы видим гусиное перо, рядом самодельные тетради юного поэта. Среди простой студенческой обстановки привлекают внимание книжные шкафы. В течение долгого времени поэт собирал собственную библиотеку, которой впоследствии очень гордился.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mariam\Рабочий стол\ВСЕ ДОКУМЕНТЫ\ТУНИЕВА\дом-музей Лермонтова\обработанные\аввваваа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22" y="285728"/>
            <a:ext cx="9151022" cy="6143644"/>
          </a:xfrm>
          <a:prstGeom prst="rect">
            <a:avLst/>
          </a:prstGeom>
          <a:noFill/>
        </p:spPr>
      </p:pic>
      <p:pic>
        <p:nvPicPr>
          <p:cNvPr id="6" name="Picture 2" descr="C:\Documents and Settings\mariam\Рабочий стол\дом-музей Лермонтова\f5e8a5c7b8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143107" cy="281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0387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800" b="1" dirty="0" smtClean="0"/>
              <a:t>   Если</a:t>
            </a:r>
            <a:r>
              <a:rPr lang="ru-RU" sz="3800" dirty="0" smtClean="0"/>
              <a:t> идти </a:t>
            </a:r>
            <a:r>
              <a:rPr lang="ru-RU" sz="3800" b="1" dirty="0" smtClean="0"/>
              <a:t>мимо</a:t>
            </a:r>
            <a:r>
              <a:rPr lang="ru-RU" sz="3800" dirty="0" smtClean="0"/>
              <a:t> Нового Арбата </a:t>
            </a:r>
            <a:r>
              <a:rPr lang="ru-RU" sz="3800" b="1" dirty="0" smtClean="0"/>
              <a:t>и</a:t>
            </a:r>
            <a:r>
              <a:rPr lang="ru-RU" sz="3800" dirty="0" smtClean="0"/>
              <a:t> свернуть </a:t>
            </a:r>
            <a:r>
              <a:rPr lang="ru-RU" sz="3800" b="1" dirty="0" smtClean="0"/>
              <a:t>на</a:t>
            </a:r>
            <a:r>
              <a:rPr lang="ru-RU" sz="3800" dirty="0" smtClean="0"/>
              <a:t> тихую улочку Малую </a:t>
            </a:r>
            <a:r>
              <a:rPr lang="ru-RU" sz="3800" dirty="0" err="1" smtClean="0"/>
              <a:t>Молчановку</a:t>
            </a:r>
            <a:r>
              <a:rPr lang="ru-RU" sz="3800" dirty="0" smtClean="0"/>
              <a:t>, </a:t>
            </a:r>
            <a:r>
              <a:rPr lang="ru-RU" sz="3800" b="1" dirty="0" smtClean="0"/>
              <a:t>то </a:t>
            </a:r>
            <a:r>
              <a:rPr lang="ru-RU" sz="3800" dirty="0" smtClean="0"/>
              <a:t>можно увидеть дом № 2</a:t>
            </a:r>
            <a:r>
              <a:rPr lang="ru-RU" sz="3800" b="1" dirty="0" smtClean="0"/>
              <a:t>. Для того чтобы</a:t>
            </a:r>
            <a:r>
              <a:rPr lang="ru-RU" sz="3800" dirty="0" smtClean="0"/>
              <a:t> попасть </a:t>
            </a:r>
            <a:r>
              <a:rPr lang="ru-RU" sz="3800" b="1" dirty="0" smtClean="0"/>
              <a:t>в</a:t>
            </a:r>
            <a:r>
              <a:rPr lang="ru-RU" sz="3800" dirty="0" smtClean="0"/>
              <a:t> этот дом, нужно войти </a:t>
            </a:r>
            <a:r>
              <a:rPr lang="ru-RU" sz="3800" b="1" dirty="0" smtClean="0"/>
              <a:t>в</a:t>
            </a:r>
            <a:r>
              <a:rPr lang="ru-RU" sz="3800" dirty="0" smtClean="0"/>
              <a:t> калитку. </a:t>
            </a:r>
            <a:r>
              <a:rPr lang="ru-RU" sz="3800" b="1" dirty="0" smtClean="0"/>
              <a:t>Через</a:t>
            </a:r>
            <a:r>
              <a:rPr lang="ru-RU" sz="3800" dirty="0" smtClean="0"/>
              <a:t> калитку мы попадём </a:t>
            </a:r>
            <a:r>
              <a:rPr lang="ru-RU" sz="3800" b="1" dirty="0" smtClean="0"/>
              <a:t>в</a:t>
            </a:r>
            <a:r>
              <a:rPr lang="ru-RU" sz="3800" dirty="0" smtClean="0"/>
              <a:t> небольшой, </a:t>
            </a:r>
            <a:r>
              <a:rPr lang="ru-RU" sz="3800" b="1" dirty="0" smtClean="0"/>
              <a:t>зато</a:t>
            </a:r>
            <a:r>
              <a:rPr lang="ru-RU" sz="3800" dirty="0" smtClean="0"/>
              <a:t> очень красивый сад. </a:t>
            </a:r>
            <a:r>
              <a:rPr lang="ru-RU" sz="3800" b="1" dirty="0" smtClean="0"/>
              <a:t>Внутри</a:t>
            </a:r>
            <a:r>
              <a:rPr lang="ru-RU" sz="3800" dirty="0" smtClean="0"/>
              <a:t> сада находится беседка.</a:t>
            </a:r>
            <a:endParaRPr lang="ru-RU" sz="3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mariam\Рабочий стол\ВСЕ ДОКУМЕНТЫ\ТУНИЕВА\дом-музей Лермонтова\обработанные\куууву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119" y="0"/>
            <a:ext cx="53613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5388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/>
              <a:t>         </a:t>
            </a:r>
            <a:r>
              <a:rPr lang="ru-RU" sz="2700" b="1" dirty="0" smtClean="0"/>
              <a:t>Чтобы определить внука учиться, бабушка будущего поэта Е.А. Арсеньева, уроженка Столыпина, приехала в Москву из своего имения Тарханы  летом 1829 года.</a:t>
            </a:r>
          </a:p>
          <a:p>
            <a:pPr algn="just">
              <a:buNone/>
            </a:pPr>
            <a:r>
              <a:rPr lang="ru-RU" sz="2700" b="1" dirty="0" smtClean="0"/>
              <a:t>          Здесь она купила деревянный одноэтажный особняк с мезонином, построенный после пожара 1812 года в стиле </a:t>
            </a:r>
            <a:r>
              <a:rPr lang="ru-RU" sz="2700" b="1" i="1" dirty="0" smtClean="0"/>
              <a:t>ампир.</a:t>
            </a:r>
            <a:r>
              <a:rPr lang="ru-RU" sz="2700" b="1" dirty="0" smtClean="0"/>
              <a:t> Согласно договорённости с хозяином дома купцом Ф.И.Черновым, они проживали в доме  (в)</a:t>
            </a:r>
            <a:r>
              <a:rPr lang="ru-RU" sz="2700" b="1" dirty="0" err="1" smtClean="0"/>
              <a:t>течени</a:t>
            </a:r>
            <a:r>
              <a:rPr lang="ru-RU" sz="2700" b="1" dirty="0" smtClean="0"/>
              <a:t>… 3-х лет. После дом менял своих жильцов, перестраивался. Благодаря </a:t>
            </a:r>
            <a:r>
              <a:rPr lang="ru-RU" sz="2700" b="1" dirty="0" err="1" smtClean="0"/>
              <a:t>местн</a:t>
            </a:r>
            <a:r>
              <a:rPr lang="ru-RU" sz="2700" b="1" dirty="0" smtClean="0"/>
              <a:t>(…) </a:t>
            </a:r>
            <a:r>
              <a:rPr lang="ru-RU" sz="2700" b="1" dirty="0" err="1" smtClean="0"/>
              <a:t>власт</a:t>
            </a:r>
            <a:r>
              <a:rPr lang="ru-RU" sz="2700" b="1" dirty="0" smtClean="0"/>
              <a:t>(…), в 1982 году был открыт Дом-музей, который вошёл как филиал в состав Государственного Литературного музея.</a:t>
            </a:r>
            <a:endParaRPr lang="ru-RU" sz="27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mariam\Рабочий стол\ВСЕ ДОКУМЕНТЫ\ТУНИЕВА\дом-музей Лермонтова\обработанные\аапвпрее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29736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/>
              <a:t>         Бабушка горячо любила своего внука, старалась сделать всё, чтобы он получил хорошее воспитание и образование. В течение учёбы в пансионе мальчик свободно овладел немецким и французским языками. Литературу обучающимся преподавал известный поэт Александр Фёдорович Мерзляков, автор ставшего народной песней  стихотворения «Среди долины  </a:t>
            </a:r>
            <a:r>
              <a:rPr lang="ru-RU" sz="3200" b="1" dirty="0" err="1" smtClean="0"/>
              <a:t>ровныя</a:t>
            </a:r>
            <a:r>
              <a:rPr lang="ru-RU" sz="3200" b="1" dirty="0" smtClean="0"/>
              <a:t>».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mariam\Рабочий стол\ВСЕ ДОКУМЕНТЫ\ТУНИЕВА\дом-музей Лермонтова\обработанные\чваак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52063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8959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Малая гостиная – самая уютная и тёплая комната в доме. Здесь на протяжении долгого времени собирались родственники, соседи, а  также товарищи  поэта по пансиону и университету. На откидной доске секретера</a:t>
            </a:r>
            <a:r>
              <a:rPr lang="ru-RU" b="1" dirty="0" smtClean="0"/>
              <a:t> </a:t>
            </a:r>
            <a:r>
              <a:rPr lang="ru-RU" dirty="0" smtClean="0"/>
              <a:t>лежит журнал «</a:t>
            </a:r>
            <a:r>
              <a:rPr lang="ru-RU" dirty="0" err="1" smtClean="0"/>
              <a:t>Атеней</a:t>
            </a:r>
            <a:r>
              <a:rPr lang="ru-RU" b="1" dirty="0" smtClean="0"/>
              <a:t>» </a:t>
            </a:r>
            <a:r>
              <a:rPr lang="ru-RU" dirty="0" smtClean="0"/>
              <a:t>за 1830 год, в котором было напечатано стихотворение «Весна» - первая публикация поэта. Здесь также лежат томики Шекспира, Пушкина. Возле книг мы видим титульный лист поэмы «Ангел смерти» и миниатюру с портретом АЛ. Верещагиной, которая была не только кузиной, но и близким другом  Лермонтова. Впоследствии она стала хранительницей  бесценных реликвий  поэта. Именно  А. Верещагина смогла сберечь автопортрет Лермонтова. В течение долгого времени его считали утерянным.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514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ИНАЛЕКС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mariam</dc:creator>
  <cp:lastModifiedBy>mariam</cp:lastModifiedBy>
  <cp:revision>67</cp:revision>
  <dcterms:created xsi:type="dcterms:W3CDTF">2013-02-06T11:09:00Z</dcterms:created>
  <dcterms:modified xsi:type="dcterms:W3CDTF">2013-02-26T11:41:23Z</dcterms:modified>
</cp:coreProperties>
</file>