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1484784"/>
            <a:ext cx="71287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/>
              <a:t>Кто работает на железной дороге?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44371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Презентацию подготовила</a:t>
            </a:r>
            <a:r>
              <a:rPr lang="ru-RU" dirty="0"/>
              <a:t>:</a:t>
            </a:r>
          </a:p>
          <a:p>
            <a:pPr algn="r"/>
            <a:r>
              <a:rPr lang="ru-RU" dirty="0"/>
              <a:t>Меркурьева О.В, воспитатель детского сада №15</a:t>
            </a:r>
          </a:p>
        </p:txBody>
      </p:sp>
    </p:spTree>
    <p:extLst>
      <p:ext uri="{BB962C8B-B14F-4D97-AF65-F5344CB8AC3E}">
        <p14:creationId xmlns:p14="http://schemas.microsoft.com/office/powerpoint/2010/main" val="65557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5"/>
            <a:ext cx="4214953" cy="367240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3184" y="465313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Вот сколько замечательных профессий можно встретить на </a:t>
            </a:r>
            <a:r>
              <a:rPr lang="ru-RU" b="1" dirty="0" smtClean="0"/>
              <a:t>железной дороге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03667"/>
            <a:ext cx="4218913" cy="371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7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132" y="1268760"/>
            <a:ext cx="8229600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Наше путешествие по железной дороге начинается с вокзала.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	Здесь люди провожают и встречают своих родных и знакомых.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3178696" cy="1116360"/>
          </a:xfrm>
        </p:spPr>
        <p:txBody>
          <a:bodyPr>
            <a:normAutofit/>
          </a:bodyPr>
          <a:lstStyle/>
          <a:p>
            <a:r>
              <a:rPr lang="ru-RU" dirty="0" smtClean="0"/>
              <a:t>Вокзал.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32856"/>
            <a:ext cx="594015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4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Если Вы захотели отправиться в путешествие, то вам необходимо купить билет на поезд. Для этого существуют железнодорожные кассы.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52400"/>
            <a:ext cx="3960440" cy="9003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Билетные кассы.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24944"/>
            <a:ext cx="626469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1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0478"/>
            <a:ext cx="4488951" cy="264848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232" y="4653136"/>
            <a:ext cx="8229600" cy="12192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	Именно здесь </a:t>
            </a:r>
            <a:r>
              <a:rPr lang="ru-RU" b="1" dirty="0" smtClean="0"/>
              <a:t>кассир</a:t>
            </a:r>
            <a:r>
              <a:rPr lang="ru-RU" dirty="0" smtClean="0"/>
              <a:t> поможет приобрести билет на поезд. </a:t>
            </a:r>
            <a:br>
              <a:rPr lang="ru-RU" dirty="0" smtClean="0"/>
            </a:br>
            <a:r>
              <a:rPr lang="ru-RU" dirty="0" smtClean="0"/>
              <a:t>И только после этого можно смело отправляться в путешествие.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42570"/>
            <a:ext cx="3810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2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400" dirty="0" smtClean="0"/>
              <a:t>У вагона вас встретит проводник. Он проверит ваш билет и проводит на место. </a:t>
            </a:r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	</a:t>
            </a:r>
          </a:p>
          <a:p>
            <a:pPr marL="0" indent="0">
              <a:buNone/>
            </a:pPr>
            <a:r>
              <a:rPr lang="ru-RU" sz="2400" dirty="0"/>
              <a:t>	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	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	</a:t>
            </a:r>
            <a:r>
              <a:rPr lang="ru-RU" sz="2400" dirty="0" smtClean="0"/>
              <a:t>Если во время путешествия Вы проголодались или захотели пить, то обратитесь к проводнику. Он подаст горячий чай или обед.</a:t>
            </a:r>
          </a:p>
          <a:p>
            <a:pPr marL="0" indent="0">
              <a:buNone/>
            </a:pPr>
            <a:r>
              <a:rPr lang="ru-RU" sz="2400" dirty="0" smtClean="0"/>
              <a:t>	Кроме того проводник следит за порядком и чистотой в вагоне.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86" y="-171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Проводник.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0807"/>
            <a:ext cx="4240980" cy="27761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700808"/>
            <a:ext cx="4020951" cy="277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7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Поезд отправляется.  Ведёт его машинист.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Машинист следит за тем, чтобы Вы прибыли вовремя в точку назначения.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Машинист.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988840"/>
            <a:ext cx="4144345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60849"/>
            <a:ext cx="4077822" cy="280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85445"/>
            <a:ext cx="4136680" cy="28956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363272" cy="1476400"/>
          </a:xfrm>
        </p:spPr>
        <p:txBody>
          <a:bodyPr/>
          <a:lstStyle/>
          <a:p>
            <a:r>
              <a:rPr lang="ru-RU" dirty="0" smtClean="0"/>
              <a:t>Помощник машиниста.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56992"/>
            <a:ext cx="3860901" cy="28956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916832"/>
            <a:ext cx="85414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У машиниста всегда есть помощник. Он следит за безопасностью на железнодорожном пути и помогает  управлять поездом.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9870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На станции Вы можете увидеть человека в оранжевом жилете, который стучит молоточком по колёсам поезда. Это осмотрщик вагонов.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	Он ищет неисправности, ведь в пути может случиться поломка.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Осмотрщик вагонов.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39746"/>
            <a:ext cx="3816424" cy="22454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873849"/>
            <a:ext cx="4198092" cy="231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7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6950"/>
            <a:ext cx="4176464" cy="249970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Монтёр пути.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2776"/>
            <a:ext cx="4163616" cy="23680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149080"/>
            <a:ext cx="8892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Монтёр пути проверяет нет ли трещин в рельсах, не размыт ли путь дождями. Если он находит неисправности, то устраняет их.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5030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</TotalTime>
  <Words>43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Презентация PowerPoint</vt:lpstr>
      <vt:lpstr>Вокзал.</vt:lpstr>
      <vt:lpstr>Билетные кассы.</vt:lpstr>
      <vt:lpstr> Именно здесь кассир поможет приобрести билет на поезд.  И только после этого можно смело отправляться в путешествие.</vt:lpstr>
      <vt:lpstr> Проводник.</vt:lpstr>
      <vt:lpstr>Машинист.</vt:lpstr>
      <vt:lpstr>Помощник машиниста.</vt:lpstr>
      <vt:lpstr>Осмотрщик вагонов.</vt:lpstr>
      <vt:lpstr>Монтёр пути.</vt:lpstr>
      <vt:lpstr>Вот сколько замечательных профессий можно встретить на железной дороге.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6</cp:revision>
  <dcterms:created xsi:type="dcterms:W3CDTF">2013-03-14T13:13:58Z</dcterms:created>
  <dcterms:modified xsi:type="dcterms:W3CDTF">2013-03-14T14:10:25Z</dcterms:modified>
</cp:coreProperties>
</file>