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Поможем Птицам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к НОД Выполнил: </a:t>
            </a:r>
            <a:r>
              <a:rPr lang="ru-RU" dirty="0" err="1" smtClean="0"/>
              <a:t>Абукова</a:t>
            </a:r>
            <a:r>
              <a:rPr lang="ru-RU" dirty="0" smtClean="0"/>
              <a:t> И.Г</a:t>
            </a:r>
            <a:r>
              <a:rPr lang="ru-RU" dirty="0" smtClean="0"/>
              <a:t>. Воспитатель МБДОУ детский сад №9 «</a:t>
            </a:r>
            <a:r>
              <a:rPr lang="ru-RU" dirty="0" err="1" smtClean="0"/>
              <a:t>Лесовичок</a:t>
            </a:r>
            <a:r>
              <a:rPr lang="ru-RU" dirty="0" smtClean="0"/>
              <a:t>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76600" y="5867400"/>
            <a:ext cx="2209800" cy="685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воробей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 flipH="1">
            <a:off x="304800" y="5562600"/>
            <a:ext cx="2895600" cy="1066800"/>
          </a:xfrm>
        </p:spPr>
        <p:txBody>
          <a:bodyPr>
            <a:normAutofit/>
          </a:bodyPr>
          <a:lstStyle/>
          <a:p>
            <a:r>
              <a:rPr lang="ru-RU" b="1" dirty="0" smtClean="0"/>
              <a:t>Серый маленький комочек:</a:t>
            </a:r>
            <a:endParaRPr lang="ru-RU" dirty="0" smtClean="0"/>
          </a:p>
          <a:p>
            <a:r>
              <a:rPr lang="ru-RU" b="1" dirty="0" smtClean="0"/>
              <a:t>Чик-чирик – замерз он очень!</a:t>
            </a:r>
            <a:endParaRPr lang="ru-RU" dirty="0" smtClean="0"/>
          </a:p>
          <a:p>
            <a:r>
              <a:rPr lang="ru-RU" b="1" dirty="0" smtClean="0"/>
              <a:t>Солнце, выгляни скорей!</a:t>
            </a:r>
            <a:endParaRPr lang="ru-RU" dirty="0" smtClean="0"/>
          </a:p>
          <a:p>
            <a:r>
              <a:rPr lang="ru-RU" b="1" dirty="0" smtClean="0"/>
              <a:t>Кто тепла ждет? </a:t>
            </a:r>
            <a:endParaRPr lang="ru-RU" dirty="0" smtClean="0"/>
          </a:p>
          <a:p>
            <a:endParaRPr lang="ru-RU" b="1" dirty="0"/>
          </a:p>
        </p:txBody>
      </p:sp>
      <p:pic>
        <p:nvPicPr>
          <p:cNvPr id="8" name="Picture 5" descr="воробей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4634" r="4634"/>
          <a:stretch>
            <a:fillRect/>
          </a:stretch>
        </p:blipFill>
        <p:spPr bwMode="auto">
          <a:xfrm>
            <a:off x="1143000" y="228600"/>
            <a:ext cx="7699514" cy="5257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питание воробьев</a:t>
            </a:r>
            <a:endParaRPr lang="ru-RU" dirty="0"/>
          </a:p>
        </p:txBody>
      </p:sp>
      <p:pic>
        <p:nvPicPr>
          <p:cNvPr id="1027" name="Picture 3" descr="C:\Users\user\Desktop\image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65682" y="2438400"/>
            <a:ext cx="4170968" cy="3124200"/>
          </a:xfrm>
          <a:prstGeom prst="rect">
            <a:avLst/>
          </a:prstGeom>
          <a:noFill/>
        </p:spPr>
      </p:pic>
      <p:pic>
        <p:nvPicPr>
          <p:cNvPr id="1028" name="Picture 4" descr="C:\Users\user\Desktop\images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045134" y="1295400"/>
            <a:ext cx="3184466" cy="4785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синица</a:t>
            </a:r>
            <a:endParaRPr lang="ru-RU" dirty="0"/>
          </a:p>
        </p:txBody>
      </p:sp>
      <p:pic>
        <p:nvPicPr>
          <p:cNvPr id="5" name="Picture 4" descr="синица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5486400" cy="5105400"/>
          </a:xfrm>
          <a:prstGeom prst="rect">
            <a:avLst/>
          </a:prstGeom>
          <a:noFill/>
        </p:spPr>
      </p:pic>
      <p:pic>
        <p:nvPicPr>
          <p:cNvPr id="2050" name="Picture 2" descr="C:\Users\user\Desktop\images (2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1" y="1659210"/>
            <a:ext cx="3019816" cy="33604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дятел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4114800"/>
            <a:ext cx="2438400" cy="2514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Все деревья с интересом</a:t>
            </a:r>
            <a:br>
              <a:rPr lang="ru-RU" dirty="0" smtClean="0"/>
            </a:br>
            <a:r>
              <a:rPr lang="ru-RU" dirty="0" smtClean="0"/>
              <a:t>Изучает доктор леса.</a:t>
            </a:r>
            <a:br>
              <a:rPr lang="ru-RU" dirty="0" smtClean="0"/>
            </a:br>
            <a:r>
              <a:rPr lang="ru-RU" dirty="0" smtClean="0"/>
              <a:t>Если дерево ест жук,</a:t>
            </a:r>
            <a:br>
              <a:rPr lang="ru-RU" dirty="0" smtClean="0"/>
            </a:br>
            <a:r>
              <a:rPr lang="ru-RU" dirty="0" smtClean="0"/>
              <a:t>Доктор сразу: ТУК ТУК ТУК!</a:t>
            </a:r>
            <a:endParaRPr lang="ru-RU" dirty="0"/>
          </a:p>
        </p:txBody>
      </p:sp>
      <p:pic>
        <p:nvPicPr>
          <p:cNvPr id="6" name="Picture 5" descr="дятел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799" y="1206481"/>
            <a:ext cx="5769879" cy="4889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Дятлы питаются семенами сосны и ели, личинками</a:t>
            </a:r>
            <a:endParaRPr lang="ru-RU" dirty="0"/>
          </a:p>
        </p:txBody>
      </p:sp>
      <p:pic>
        <p:nvPicPr>
          <p:cNvPr id="3074" name="Picture 2" descr="C:\Users\user\Desktop\images (3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619" y="1487214"/>
            <a:ext cx="4208381" cy="4828562"/>
          </a:xfrm>
          <a:prstGeom prst="rect">
            <a:avLst/>
          </a:prstGeom>
          <a:noFill/>
        </p:spPr>
      </p:pic>
      <p:pic>
        <p:nvPicPr>
          <p:cNvPr id="3075" name="Picture 3" descr="C:\Users\user\Desktop\загруженное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524000"/>
            <a:ext cx="39624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ласточка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" y="4572000"/>
            <a:ext cx="2895600" cy="20574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Прилетает к нам с теплом,</a:t>
            </a:r>
            <a:br>
              <a:rPr lang="ru-RU" dirty="0" smtClean="0"/>
            </a:br>
            <a:r>
              <a:rPr lang="ru-RU" dirty="0" smtClean="0"/>
              <a:t>Путь проделав длинный.</a:t>
            </a:r>
            <a:br>
              <a:rPr lang="ru-RU" dirty="0" smtClean="0"/>
            </a:br>
            <a:r>
              <a:rPr lang="ru-RU" dirty="0" smtClean="0"/>
              <a:t>Лепит домик под окном</a:t>
            </a:r>
            <a:br>
              <a:rPr lang="ru-RU" dirty="0" smtClean="0"/>
            </a:br>
            <a:r>
              <a:rPr lang="ru-RU" dirty="0" smtClean="0"/>
              <a:t>Из травы и глины.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098" name="Picture 2" descr="C:\Users\user\Desktop\images (4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0357" y="1295400"/>
            <a:ext cx="5970221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Питаются ласточки мошками</a:t>
            </a:r>
            <a:endParaRPr lang="ru-RU" dirty="0"/>
          </a:p>
        </p:txBody>
      </p:sp>
      <p:pic>
        <p:nvPicPr>
          <p:cNvPr id="5122" name="Picture 2" descr="C:\Users\user\Desktop\images (5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743200"/>
            <a:ext cx="4859441" cy="3886200"/>
          </a:xfrm>
          <a:prstGeom prst="rect">
            <a:avLst/>
          </a:prstGeom>
          <a:noFill/>
        </p:spPr>
      </p:pic>
      <p:pic>
        <p:nvPicPr>
          <p:cNvPr id="5123" name="Picture 3" descr="C:\Users\user\Desktop\images (6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371600"/>
            <a:ext cx="36576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8674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 презентации использован материал:</a:t>
            </a:r>
            <a:br>
              <a:rPr lang="ru-RU" sz="1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sz="2000" dirty="0" smtClean="0"/>
              <a:t>get-tune.net/?a=</a:t>
            </a:r>
            <a:r>
              <a:rPr lang="en-US" sz="2000" dirty="0" err="1" smtClean="0"/>
              <a:t>music&amp;q</a:t>
            </a:r>
            <a:r>
              <a:rPr lang="en-US" sz="2000" dirty="0" smtClean="0"/>
              <a:t>=%E3%EE%EB%EE%F1%E0...‎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/>
              <a:t> </a:t>
            </a:r>
            <a:r>
              <a:rPr lang="ru-RU" sz="2000" dirty="0" err="1" smtClean="0"/>
              <a:t>ru.wikipedia.org</a:t>
            </a:r>
            <a:r>
              <a:rPr lang="ru-RU" sz="2000" dirty="0" smtClean="0"/>
              <a:t>/</a:t>
            </a:r>
            <a:r>
              <a:rPr lang="ru-RU" sz="2000" dirty="0" err="1" smtClean="0"/>
              <a:t>wiki</a:t>
            </a:r>
            <a:r>
              <a:rPr lang="ru-RU" sz="2000" dirty="0" smtClean="0"/>
              <a:t>/</a:t>
            </a:r>
            <a:r>
              <a:rPr lang="ru-RU" sz="2000" dirty="0" err="1" smtClean="0"/>
              <a:t>Городская_</a:t>
            </a:r>
            <a:r>
              <a:rPr lang="ru-RU" sz="2000" b="1" dirty="0" err="1" smtClean="0"/>
              <a:t>ласточка</a:t>
            </a:r>
            <a:r>
              <a:rPr lang="ru-RU" sz="2000" dirty="0" smtClean="0"/>
              <a:t>‎</a:t>
            </a:r>
            <a:br>
              <a:rPr lang="ru-RU" sz="2000" dirty="0" smtClean="0"/>
            </a:br>
            <a:r>
              <a:rPr lang="ru-RU" sz="2000" dirty="0" err="1" smtClean="0"/>
              <a:t>otvet.mail.ru</a:t>
            </a:r>
            <a:r>
              <a:rPr lang="ru-RU" sz="2000" dirty="0" smtClean="0"/>
              <a:t>/</a:t>
            </a:r>
            <a:r>
              <a:rPr lang="ru-RU" sz="2000" dirty="0" err="1" smtClean="0"/>
              <a:t>question</a:t>
            </a:r>
            <a:r>
              <a:rPr lang="ru-RU" sz="2000" dirty="0" smtClean="0"/>
              <a:t>/15704533‎</a:t>
            </a:r>
            <a:br>
              <a:rPr lang="ru-RU" sz="2000" dirty="0" smtClean="0"/>
            </a:br>
            <a:r>
              <a:rPr lang="ru-RU" sz="2000" dirty="0" err="1" smtClean="0"/>
              <a:t>www.numama.ru</a:t>
            </a:r>
            <a:r>
              <a:rPr lang="ru-RU" sz="2000" dirty="0" smtClean="0"/>
              <a:t> ›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107</TotalTime>
  <Words>71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Поможем Птицам</vt:lpstr>
      <vt:lpstr>воробей</vt:lpstr>
      <vt:lpstr> питание воробьев</vt:lpstr>
      <vt:lpstr>синица</vt:lpstr>
      <vt:lpstr>дятел</vt:lpstr>
      <vt:lpstr>Дятлы питаются семенами сосны и ели, личинками</vt:lpstr>
      <vt:lpstr>ласточка</vt:lpstr>
      <vt:lpstr>Питаются ласточки мошками</vt:lpstr>
      <vt:lpstr>В презентации использован материал:  get-tune.net/?a=music&amp;q=%E3%EE%EB%EE%F1%E0...‎  ru.wikipedia.org/wiki/Городская_ласточка‎ otvet.mail.ru/question/15704533‎ www.numama.ru ›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Птицы</dc:title>
  <dc:creator>user</dc:creator>
  <cp:lastModifiedBy>user</cp:lastModifiedBy>
  <cp:revision>13</cp:revision>
  <dcterms:created xsi:type="dcterms:W3CDTF">2013-12-09T11:20:53Z</dcterms:created>
  <dcterms:modified xsi:type="dcterms:W3CDTF">2013-12-12T01:46:26Z</dcterms:modified>
</cp:coreProperties>
</file>