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80" r:id="rId15"/>
    <p:sldId id="281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2A7F3-BEC9-478F-B58A-44D473A8DA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91345-1F6E-4BB4-BB00-D4AA14DB6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Красная книга</a:t>
            </a:r>
            <a:endParaRPr lang="ru-RU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1" y="2708920"/>
            <a:ext cx="5382879" cy="2795141"/>
          </a:xfrm>
          <a:noFill/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Окружающий мир</a:t>
            </a:r>
          </a:p>
          <a:p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составил  старший воспитатель ГБОУ </a:t>
            </a:r>
            <a:r>
              <a:rPr lang="ru-RU" sz="1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/с № 381</a:t>
            </a:r>
          </a:p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Пугачева Марина Николаевна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\Desktop\Стелла уроки\678057e317d4e7cfa7dfa564212c61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7838">
            <a:off x="774165" y="2496331"/>
            <a:ext cx="3300466" cy="37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310" cy="685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5" descr="D:\клипарты\люди\112.jpg"/>
          <p:cNvPicPr>
            <a:picLocks noChangeAspect="1" noChangeArrowheads="1"/>
          </p:cNvPicPr>
          <p:nvPr/>
        </p:nvPicPr>
        <p:blipFill>
          <a:blip r:embed="rId3" cstate="print"/>
          <a:srcRect l="3636" r="3636" b="26004"/>
          <a:stretch>
            <a:fillRect/>
          </a:stretch>
        </p:blipFill>
        <p:spPr bwMode="auto">
          <a:xfrm>
            <a:off x="214282" y="0"/>
            <a:ext cx="36433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40280" y="5517232"/>
            <a:ext cx="3435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8" name="Рисунок 7" descr="250px-OspreyN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8095" flipH="1">
            <a:off x="5702386" y="63699"/>
            <a:ext cx="3259925" cy="22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1" y="1331388"/>
            <a:ext cx="2946628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Красная книга – документ временного действия. </a:t>
            </a:r>
            <a:r>
              <a:rPr lang="ru-RU" sz="2400" b="1" dirty="0"/>
              <a:t>Какие-то растения или </a:t>
            </a:r>
            <a:r>
              <a:rPr lang="ru-RU" sz="2400" b="1" dirty="0" smtClean="0"/>
              <a:t>животные могут уже не нуждаться в охране – их переносят на другие страницы </a:t>
            </a:r>
            <a:r>
              <a:rPr lang="ru-RU" sz="2400" b="1" dirty="0"/>
              <a:t>книги</a:t>
            </a:r>
            <a:r>
              <a:rPr lang="ru-RU" sz="2400" b="1" dirty="0" smtClean="0"/>
              <a:t>.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0" name="Рисунок 9" descr="0006-006-Makhaon.jpg"/>
          <p:cNvPicPr>
            <a:picLocks noChangeAspect="1"/>
          </p:cNvPicPr>
          <p:nvPr/>
        </p:nvPicPr>
        <p:blipFill>
          <a:blip r:embed="rId5" cstate="print"/>
          <a:srcRect l="16394" t="3825" r="16393" b="13115"/>
          <a:stretch>
            <a:fillRect/>
          </a:stretch>
        </p:blipFill>
        <p:spPr>
          <a:xfrm rot="1015902">
            <a:off x="208642" y="3929066"/>
            <a:ext cx="300603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93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</a:t>
            </a:r>
            <a:r>
              <a:rPr lang="ru-RU" sz="2800" dirty="0" smtClean="0"/>
              <a:t>МОРЖИ</a:t>
            </a:r>
          </a:p>
          <a:p>
            <a:endParaRPr lang="ru-RU" sz="2800" dirty="0" smtClean="0"/>
          </a:p>
          <a:p>
            <a:r>
              <a:rPr lang="ru-RU" sz="2800" dirty="0" smtClean="0"/>
              <a:t>Относятся к числу самых крупных ластоногих. Взрослые самцы достигают в длину 4-х метров и весят почти две тонны.</a:t>
            </a:r>
          </a:p>
          <a:p>
            <a:endParaRPr lang="ru-RU" sz="2800" dirty="0"/>
          </a:p>
        </p:txBody>
      </p:sp>
      <p:pic>
        <p:nvPicPr>
          <p:cNvPr id="5" name="Picture 2" descr="C:\Documents and Settings\Welcome !\Рабочий стол\Новая папка (3)\Красная книга\Рисунок3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4896543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1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Ёж обыкновенный</a:t>
            </a:r>
          </a:p>
          <a:p>
            <a:endParaRPr lang="ru-RU" dirty="0"/>
          </a:p>
          <a:p>
            <a:r>
              <a:rPr lang="ru-RU" sz="2000" dirty="0" smtClean="0"/>
              <a:t>Ёжики – существа славные и любопытные. У них </a:t>
            </a:r>
            <a:r>
              <a:rPr lang="ru-RU" sz="2000" dirty="0"/>
              <a:t>о</a:t>
            </a:r>
            <a:r>
              <a:rPr lang="ru-RU" sz="2000" dirty="0" smtClean="0"/>
              <a:t>страя мордочка с влажным блестящим носом, очень подвижные. Ежи </a:t>
            </a:r>
            <a:r>
              <a:rPr lang="ru-RU" sz="2000" dirty="0" err="1" smtClean="0"/>
              <a:t>маловосприимчивы</a:t>
            </a:r>
            <a:r>
              <a:rPr lang="ru-RU" sz="2000" dirty="0" smtClean="0"/>
              <a:t> к ядам. Ёж может пообедать совершенно без вреда для себя очень ядовитыми насекомыми, или даже гадюками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Welcome !\Рабочий стол\Новая папка (3)\Красная книга\Рисунок5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92696"/>
            <a:ext cx="482453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4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3468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        Пеликан</a:t>
            </a:r>
          </a:p>
          <a:p>
            <a:r>
              <a:rPr lang="ru-RU" sz="2400" dirty="0" smtClean="0"/>
              <a:t>Это </a:t>
            </a:r>
            <a:r>
              <a:rPr lang="ru-RU" sz="2200" dirty="0" smtClean="0"/>
              <a:t>неуклюжие на суше и ловкие на воде птицы. Крылья их легко намокают, и пеликаны вынуждены отжимать их клювом. У них есть знаменитый мешок. В него птица может набрать до 5 литров воды вместе с рыбой, а затем отцеживать через клюв воду, оставляя в мешке вкусных карпов. Именно ими предпочитают питаться пеликаны, но едят они </a:t>
            </a:r>
            <a:r>
              <a:rPr lang="ru-RU" sz="2400" dirty="0" smtClean="0"/>
              <a:t>и мелкую рыбешку.</a:t>
            </a:r>
            <a:endParaRPr lang="ru-RU" sz="2400" dirty="0"/>
          </a:p>
        </p:txBody>
      </p:sp>
      <p:pic>
        <p:nvPicPr>
          <p:cNvPr id="6" name="Picture 2" descr="C:\Documents and Settings\Welcome !\Рабочий стол\Новая папка (3)\Красная книга\Рисунок6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468052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8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2712" cy="5411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     Кислица</a:t>
            </a:r>
          </a:p>
          <a:p>
            <a:r>
              <a:rPr lang="ru-RU" sz="2400" dirty="0" smtClean="0"/>
              <a:t>Каждый лист состоит из трёх отдельных долей и похожие на лист клевера. Это съедобное для людей растения.  Его листья содержат  витамина С. Их можно съедать  в сыром виде, в качестве салата,  варить суп.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1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460851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73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96" y="5656946"/>
            <a:ext cx="2521928" cy="34971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66728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Каменная береза</a:t>
            </a:r>
          </a:p>
          <a:p>
            <a:endParaRPr lang="ru-RU" sz="2800" dirty="0" smtClean="0"/>
          </a:p>
          <a:p>
            <a:r>
              <a:rPr lang="ru-RU" sz="2400" dirty="0" smtClean="0"/>
              <a:t>Каменной березу называют в основном из-за того, что растет она на камнях. Древесина ее необычайно плотная и тяжелая, как камень. Оно тонет в воде, тяжело обрабатывается. 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2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53650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703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</a:rPr>
              <a:t>Берегите природу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Welcome !\Рабочий стол\Новая папка (3)\Красная книга\Рисунок15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264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«Красная книга» – Красная!</a:t>
            </a:r>
            <a:br>
              <a:rPr lang="ru-RU" dirty="0" smtClean="0"/>
            </a:br>
            <a:r>
              <a:rPr lang="ru-RU" dirty="0" smtClean="0"/>
              <a:t>Значит природа в опасности!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Стелла уроки\3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8768">
            <a:off x="1043608" y="454249"/>
            <a:ext cx="2592288" cy="3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499992" y="836712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4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устроена Красная книга?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Она состоит из цветных страниц.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477" y="1650196"/>
            <a:ext cx="2200284" cy="2486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24871">
            <a:off x="1440824" y="3830737"/>
            <a:ext cx="2200284" cy="24860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036667">
            <a:off x="3463898" y="3591821"/>
            <a:ext cx="2200284" cy="24860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232009">
            <a:off x="5346538" y="1674829"/>
            <a:ext cx="2214578" cy="24860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083552">
            <a:off x="389029" y="1643049"/>
            <a:ext cx="2143140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164540">
            <a:off x="6195645" y="37405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86808" cy="6143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2928958" cy="587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Сумчатый волк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 cstate="print"/>
          <a:srcRect l="7368" t="4535" r="6058" b="8255"/>
          <a:stretch>
            <a:fillRect/>
          </a:stretch>
        </p:blipFill>
        <p:spPr bwMode="auto">
          <a:xfrm>
            <a:off x="4067944" y="642918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 cstate="print"/>
          <a:srcRect b="49664"/>
          <a:stretch>
            <a:fillRect/>
          </a:stretch>
        </p:blipFill>
        <p:spPr bwMode="auto">
          <a:xfrm>
            <a:off x="3905945" y="4403021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93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solidFill>
            <a:srgbClr val="FFFF7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Желтые страницы –  это те</a:t>
            </a:r>
            <a:r>
              <a:rPr lang="ru-RU" sz="2800" b="1" dirty="0"/>
              <a:t> </a:t>
            </a:r>
            <a:r>
              <a:rPr lang="ru-RU" sz="2800" b="1" dirty="0" smtClean="0"/>
              <a:t> животные, количество которых быстро уменьшается </a:t>
            </a:r>
            <a:endParaRPr lang="ru-RU" sz="2800" b="1" dirty="0"/>
          </a:p>
        </p:txBody>
      </p:sp>
      <p:pic>
        <p:nvPicPr>
          <p:cNvPr id="6" name="Рисунок 5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929" y="3643314"/>
            <a:ext cx="3168352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610811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18164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7" name="Рисунок 6" descr="4652.jpg"/>
          <p:cNvPicPr>
            <a:picLocks noChangeAspect="1"/>
          </p:cNvPicPr>
          <p:nvPr/>
        </p:nvPicPr>
        <p:blipFill>
          <a:blip r:embed="rId4" cstate="print"/>
          <a:srcRect r="21875" b="12185"/>
          <a:stretch>
            <a:fillRect/>
          </a:stretch>
        </p:blipFill>
        <p:spPr>
          <a:xfrm>
            <a:off x="5339845" y="1988840"/>
            <a:ext cx="3120586" cy="3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01122" cy="621510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18" y="571480"/>
            <a:ext cx="8429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Белые страницы – это те животные, которых всегда было немного.</a:t>
            </a:r>
            <a:endParaRPr lang="ru-RU" sz="3200" b="1" dirty="0"/>
          </a:p>
        </p:txBody>
      </p:sp>
      <p:pic>
        <p:nvPicPr>
          <p:cNvPr id="5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 cstate="print"/>
          <a:srcRect l="5762" t="5207" r="7258" b="8678"/>
          <a:stretch>
            <a:fillRect/>
          </a:stretch>
        </p:blipFill>
        <p:spPr bwMode="auto">
          <a:xfrm>
            <a:off x="500034" y="2428868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Скопа</a:t>
            </a:r>
            <a:endParaRPr lang="ru-RU" sz="2400" dirty="0"/>
          </a:p>
        </p:txBody>
      </p:sp>
      <p:pic>
        <p:nvPicPr>
          <p:cNvPr id="7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 cstate="print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4455391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олень (лесной подвид)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0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Серые страницы – внесены те животные, которые очень мало изучены, и места их обитания малодоступны.</a:t>
            </a:r>
            <a:endParaRPr lang="ru-RU" sz="2800" b="1" dirty="0"/>
          </a:p>
        </p:txBody>
      </p:sp>
      <p:pic>
        <p:nvPicPr>
          <p:cNvPr id="5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 cstate="print"/>
          <a:srcRect l="5378" t="5097" r="5449" b="9373"/>
          <a:stretch>
            <a:fillRect/>
          </a:stretch>
        </p:blipFill>
        <p:spPr bwMode="auto">
          <a:xfrm>
            <a:off x="357158" y="207167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Гадюка </a:t>
            </a:r>
            <a:r>
              <a:rPr lang="ru-RU" sz="2400" dirty="0" err="1" smtClean="0"/>
              <a:t>никольского</a:t>
            </a:r>
            <a:endParaRPr lang="ru-RU" sz="2400" dirty="0"/>
          </a:p>
        </p:txBody>
      </p:sp>
      <p:pic>
        <p:nvPicPr>
          <p:cNvPr id="7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 cstate="print"/>
          <a:srcRect l="5703" t="5235" r="6029" b="8917"/>
          <a:stretch>
            <a:fillRect/>
          </a:stretch>
        </p:blipFill>
        <p:spPr bwMode="auto">
          <a:xfrm>
            <a:off x="4857752" y="2071678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Прибайкальский </a:t>
            </a:r>
          </a:p>
          <a:p>
            <a:r>
              <a:rPr lang="ru-RU" sz="2400" dirty="0" smtClean="0"/>
              <a:t>черношапочный сурок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16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63579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           </a:t>
            </a:r>
            <a:r>
              <a:rPr lang="ru-RU" sz="2800" dirty="0" smtClean="0">
                <a:solidFill>
                  <a:schemeClr val="tx1"/>
                </a:solidFill>
              </a:rPr>
              <a:t>Речной </a:t>
            </a:r>
            <a:r>
              <a:rPr lang="ru-RU" sz="2800" dirty="0" smtClean="0">
                <a:solidFill>
                  <a:schemeClr val="tx1"/>
                </a:solidFill>
              </a:rPr>
              <a:t>бобр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Зеленые страницы – те животные, которых нам удалось сохранить, и спасти их от вымирания</a:t>
            </a:r>
            <a:endParaRPr lang="ru-RU" sz="3200" b="1" dirty="0"/>
          </a:p>
        </p:txBody>
      </p:sp>
      <p:pic>
        <p:nvPicPr>
          <p:cNvPr id="5" name="Рисунок 4" descr="275px-Beaver_pho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3616215" cy="2814072"/>
          </a:xfrm>
          <a:prstGeom prst="rect">
            <a:avLst/>
          </a:prstGeom>
        </p:spPr>
      </p:pic>
      <p:pic>
        <p:nvPicPr>
          <p:cNvPr id="6" name="Рисунок 5" descr="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000240"/>
            <a:ext cx="38100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23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rgbClr val="D011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445">
            <a:off x="285375" y="4225459"/>
            <a:ext cx="213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Снежный барс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00483">
            <a:off x="7062969" y="4142812"/>
            <a:ext cx="76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Тигр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589" y="614364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Зубр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1072.jpg"/>
          <p:cNvPicPr>
            <a:picLocks noChangeAspect="1"/>
          </p:cNvPicPr>
          <p:nvPr/>
        </p:nvPicPr>
        <p:blipFill>
          <a:blip r:embed="rId3" cstate="print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Рисунок 12" descr="138.jpg"/>
          <p:cNvPicPr>
            <a:picLocks noChangeAspect="1"/>
          </p:cNvPicPr>
          <p:nvPr/>
        </p:nvPicPr>
        <p:blipFill>
          <a:blip r:embed="rId4" cstate="print"/>
          <a:srcRect r="2499" b="17499"/>
          <a:stretch>
            <a:fillRect/>
          </a:stretch>
        </p:blipFill>
        <p:spPr>
          <a:xfrm rot="673378">
            <a:off x="4786314" y="1732719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7419" y="3811448"/>
            <a:ext cx="38100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380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Красная книга</vt:lpstr>
      <vt:lpstr>«Красная книга» – Красная! Значит природа в опасности!</vt:lpstr>
      <vt:lpstr>Как устроена Красная книга? Она состоит из цветных страниц.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Берегите природу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SuperUser</cp:lastModifiedBy>
  <cp:revision>24</cp:revision>
  <dcterms:created xsi:type="dcterms:W3CDTF">2012-11-08T18:54:26Z</dcterms:created>
  <dcterms:modified xsi:type="dcterms:W3CDTF">2014-01-06T07:57:08Z</dcterms:modified>
</cp:coreProperties>
</file>