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75C5DC-D15B-4C7D-B89E-BAA4EC00219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9F5BE6-B31C-462A-8838-FF7A059C1A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8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Зимующие птицы.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32" name="Picture 20" descr="http://dic.academic.ru/pictures/wiki/files/80/Passer_montanus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20688"/>
            <a:ext cx="1476672" cy="1244094"/>
          </a:xfrm>
          <a:prstGeom prst="rect">
            <a:avLst/>
          </a:prstGeom>
          <a:noFill/>
        </p:spPr>
      </p:pic>
      <p:pic>
        <p:nvPicPr>
          <p:cNvPr id="13336" name="Picture 24" descr="http://allforchildren.ru/birds/img/bird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1368152" cy="1036375"/>
          </a:xfrm>
          <a:prstGeom prst="rect">
            <a:avLst/>
          </a:prstGeom>
          <a:noFill/>
        </p:spPr>
      </p:pic>
      <p:pic>
        <p:nvPicPr>
          <p:cNvPr id="13338" name="Picture 26" descr="http://allforchildren.ru/birds/img/bird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4240" y="548680"/>
            <a:ext cx="1649760" cy="1323933"/>
          </a:xfrm>
          <a:prstGeom prst="rect">
            <a:avLst/>
          </a:prstGeom>
          <a:noFill/>
        </p:spPr>
      </p:pic>
      <p:pic>
        <p:nvPicPr>
          <p:cNvPr id="13342" name="Picture 30" descr="http://www.ohotnik.net/images/cr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71748" y="2636912"/>
            <a:ext cx="3972252" cy="3068960"/>
          </a:xfrm>
          <a:prstGeom prst="rect">
            <a:avLst/>
          </a:prstGeom>
          <a:noFill/>
        </p:spPr>
      </p:pic>
      <p:pic>
        <p:nvPicPr>
          <p:cNvPr id="22" name="Рисунок 21" descr="http://images.nationalgeographic.com/wpf/media-live/photos/000/136/overrides/black-billed-magpie-01_13652_600x450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8565">
            <a:off x="-78410" y="2046320"/>
            <a:ext cx="334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http://mirzveryat.ru/wp-content/uploads/2011/09/2011-09-25_2157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4985792"/>
            <a:ext cx="2396838" cy="187220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854696" cy="207267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Учитель-дефектолог </a:t>
            </a:r>
          </a:p>
          <a:p>
            <a:pPr algn="ctr"/>
            <a:r>
              <a:rPr lang="ru-RU" dirty="0" smtClean="0"/>
              <a:t>ГБДОУ №11</a:t>
            </a:r>
          </a:p>
          <a:p>
            <a:pPr algn="ctr"/>
            <a:r>
              <a:rPr lang="ru-RU" dirty="0" smtClean="0"/>
              <a:t>Красногвардейского района</a:t>
            </a:r>
          </a:p>
          <a:p>
            <a:pPr algn="ctr"/>
            <a:r>
              <a:rPr lang="ru-RU" dirty="0" smtClean="0"/>
              <a:t>Санкт-Петербурга</a:t>
            </a:r>
          </a:p>
          <a:p>
            <a:pPr algn="ctr"/>
            <a:r>
              <a:rPr lang="ru-RU" dirty="0" smtClean="0"/>
              <a:t>ГОЛУБЕВА А.Н.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996952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Кто лишний?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http://files.web2edu.ru/ec7cdca7-007a-4c6c-89bf-65fe1859ef65/0622b5c8-ee0c-4c16-b500-10777c6d4d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648000" cy="2880000"/>
          </a:xfrm>
          <a:prstGeom prst="rect">
            <a:avLst/>
          </a:prstGeom>
          <a:noFill/>
        </p:spPr>
      </p:pic>
      <p:pic>
        <p:nvPicPr>
          <p:cNvPr id="5" name="Picture 6" descr="http://mynew-year.ru/_ph/9/2/556553342.jpg"/>
          <p:cNvPicPr>
            <a:picLocks noChangeAspect="1" noChangeArrowheads="1"/>
          </p:cNvPicPr>
          <p:nvPr/>
        </p:nvPicPr>
        <p:blipFill>
          <a:blip r:embed="rId3" cstate="print"/>
          <a:srcRect r="32212"/>
          <a:stretch>
            <a:fillRect/>
          </a:stretch>
        </p:blipFill>
        <p:spPr bwMode="auto">
          <a:xfrm>
            <a:off x="467544" y="3789040"/>
            <a:ext cx="3614543" cy="2880000"/>
          </a:xfrm>
          <a:prstGeom prst="rect">
            <a:avLst/>
          </a:prstGeom>
          <a:noFill/>
        </p:spPr>
      </p:pic>
      <p:pic>
        <p:nvPicPr>
          <p:cNvPr id="6" name="Picture 4" descr="http://nasch-mir.my1.ru/_ph/33/681202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679552" cy="2880000"/>
          </a:xfrm>
          <a:prstGeom prst="rect">
            <a:avLst/>
          </a:prstGeom>
          <a:noFill/>
        </p:spPr>
      </p:pic>
      <p:pic>
        <p:nvPicPr>
          <p:cNvPr id="7" name="Picture 8" descr="http://youpic.su/pictures/1374955200/6c7bf37ce620892663e451bf07e896aa.jpg"/>
          <p:cNvPicPr>
            <a:picLocks noChangeAspect="1" noChangeArrowheads="1"/>
          </p:cNvPicPr>
          <p:nvPr/>
        </p:nvPicPr>
        <p:blipFill>
          <a:blip r:embed="rId5" cstate="print"/>
          <a:srcRect t="-153" b="6006"/>
          <a:stretch>
            <a:fillRect/>
          </a:stretch>
        </p:blipFill>
        <p:spPr bwMode="auto">
          <a:xfrm>
            <a:off x="5148064" y="3789040"/>
            <a:ext cx="367996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Один - много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2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icsdesktop.net/fowl-run/640x480/PicsDesktop.net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248472" cy="3168352"/>
          </a:xfrm>
          <a:prstGeom prst="rect">
            <a:avLst/>
          </a:prstGeom>
          <a:noFill/>
        </p:spPr>
      </p:pic>
      <p:pic>
        <p:nvPicPr>
          <p:cNvPr id="5" name="Picture 2" descr="http://max-foto.info/sites/default/files/photos/vorony_na_beregu.jpg?1284984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25273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Ворона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0212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Вороны</a:t>
            </a:r>
          </a:p>
        </p:txBody>
      </p:sp>
      <p:pic>
        <p:nvPicPr>
          <p:cNvPr id="8" name="Picture 4" descr="http://img01.chitalnya.ru/upload2/524/62081025354564.jpg"/>
          <p:cNvPicPr>
            <a:picLocks noChangeAspect="1" noChangeArrowheads="1"/>
          </p:cNvPicPr>
          <p:nvPr/>
        </p:nvPicPr>
        <p:blipFill>
          <a:blip r:embed="rId4" cstate="print"/>
          <a:srcRect b="643"/>
          <a:stretch>
            <a:fillRect/>
          </a:stretch>
        </p:blipFill>
        <p:spPr bwMode="auto">
          <a:xfrm>
            <a:off x="179512" y="1916832"/>
            <a:ext cx="4248472" cy="3204000"/>
          </a:xfrm>
          <a:prstGeom prst="rect">
            <a:avLst/>
          </a:prstGeom>
          <a:noFill/>
        </p:spPr>
      </p:pic>
      <p:pic>
        <p:nvPicPr>
          <p:cNvPr id="9" name="Picture 6" descr="http://www.lvivpost.net/application/images/uploads/stories/2011/1160/gorobci.jpg"/>
          <p:cNvPicPr>
            <a:picLocks noChangeAspect="1" noChangeArrowheads="1"/>
          </p:cNvPicPr>
          <p:nvPr/>
        </p:nvPicPr>
        <p:blipFill>
          <a:blip r:embed="rId5" cstate="print"/>
          <a:srcRect l="1863" t="3286" r="3136" b="6237"/>
          <a:stretch>
            <a:fillRect/>
          </a:stretch>
        </p:blipFill>
        <p:spPr bwMode="auto">
          <a:xfrm flipH="1">
            <a:off x="4644008" y="1916832"/>
            <a:ext cx="4248472" cy="31683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Воробей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Воробьи</a:t>
            </a:r>
            <a:endParaRPr lang="ru-RU" dirty="0"/>
          </a:p>
        </p:txBody>
      </p:sp>
      <p:pic>
        <p:nvPicPr>
          <p:cNvPr id="13" name="Picture 2" descr="http://35photo.ru/photos_series/2/2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16832"/>
            <a:ext cx="4248000" cy="3240000"/>
          </a:xfrm>
          <a:prstGeom prst="rect">
            <a:avLst/>
          </a:prstGeom>
          <a:noFill/>
        </p:spPr>
      </p:pic>
      <p:pic>
        <p:nvPicPr>
          <p:cNvPr id="14" name="Picture 4" descr="http://samara-photo.ru/images/49e941618012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16832"/>
            <a:ext cx="4248472" cy="32403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9632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Синица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Синицы</a:t>
            </a:r>
            <a:endParaRPr lang="ru-RU" dirty="0"/>
          </a:p>
        </p:txBody>
      </p:sp>
      <p:pic>
        <p:nvPicPr>
          <p:cNvPr id="17" name="Picture 4" descr="http://img0.liveinternet.ru/images/attach/b/3/10/220/10220845_1196505015_11380055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916832"/>
            <a:ext cx="4278791" cy="3240360"/>
          </a:xfrm>
          <a:prstGeom prst="rect">
            <a:avLst/>
          </a:prstGeom>
          <a:noFill/>
        </p:spPr>
      </p:pic>
      <p:pic>
        <p:nvPicPr>
          <p:cNvPr id="18" name="Picture 2" descr="http://kartiny.ucoz.ru/_ph/100/2/5392998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916832"/>
            <a:ext cx="4248472" cy="3240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7565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Снегирь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Снегири</a:t>
            </a:r>
            <a:endParaRPr lang="ru-RU" dirty="0"/>
          </a:p>
        </p:txBody>
      </p:sp>
      <p:pic>
        <p:nvPicPr>
          <p:cNvPr id="21" name="Picture 4" descr="http://birds-altay.ru/wp-content/uploads/2010/03/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916832"/>
            <a:ext cx="4248472" cy="3240360"/>
          </a:xfrm>
          <a:prstGeom prst="rect">
            <a:avLst/>
          </a:prstGeom>
          <a:noFill/>
        </p:spPr>
      </p:pic>
      <p:pic>
        <p:nvPicPr>
          <p:cNvPr id="22" name="Picture 6" descr="http://www.filmii.ru/images/tri-golubya-6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916832"/>
            <a:ext cx="4248472" cy="32403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99592" y="59492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Голубь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Голуби </a:t>
            </a:r>
            <a:endParaRPr lang="ru-RU" dirty="0"/>
          </a:p>
        </p:txBody>
      </p:sp>
      <p:pic>
        <p:nvPicPr>
          <p:cNvPr id="26" name="Picture 2" descr="http://hotdok.ru/files/images/dyatel.jpg"/>
          <p:cNvPicPr>
            <a:picLocks noChangeAspect="1" noChangeArrowheads="1"/>
          </p:cNvPicPr>
          <p:nvPr/>
        </p:nvPicPr>
        <p:blipFill>
          <a:blip r:embed="rId12" cstate="print"/>
          <a:srcRect l="5732" t="3129" r="4598" b="4006"/>
          <a:stretch>
            <a:fillRect/>
          </a:stretch>
        </p:blipFill>
        <p:spPr bwMode="auto">
          <a:xfrm>
            <a:off x="4644008" y="1916832"/>
            <a:ext cx="2584899" cy="4032000"/>
          </a:xfrm>
          <a:prstGeom prst="rect">
            <a:avLst/>
          </a:prstGeom>
          <a:noFill/>
        </p:spPr>
      </p:pic>
      <p:pic>
        <p:nvPicPr>
          <p:cNvPr id="27" name="Picture 2" descr="http://hotdok.ru/files/images/dyatel.jpg"/>
          <p:cNvPicPr>
            <a:picLocks noChangeAspect="1" noChangeArrowheads="1"/>
          </p:cNvPicPr>
          <p:nvPr/>
        </p:nvPicPr>
        <p:blipFill>
          <a:blip r:embed="rId12" cstate="print"/>
          <a:srcRect l="5732" t="3129" r="4598" b="4006"/>
          <a:stretch>
            <a:fillRect/>
          </a:stretch>
        </p:blipFill>
        <p:spPr bwMode="auto">
          <a:xfrm flipH="1">
            <a:off x="6948264" y="1916832"/>
            <a:ext cx="1944000" cy="4032000"/>
          </a:xfrm>
          <a:prstGeom prst="rect">
            <a:avLst/>
          </a:prstGeom>
          <a:noFill/>
        </p:spPr>
      </p:pic>
      <p:pic>
        <p:nvPicPr>
          <p:cNvPr id="28" name="Picture 2" descr="http://img-fotki.yandex.ru/get/4403/sneckludov.8/0_42fea_7404987_XL"/>
          <p:cNvPicPr>
            <a:picLocks noChangeAspect="1" noChangeArrowheads="1"/>
          </p:cNvPicPr>
          <p:nvPr/>
        </p:nvPicPr>
        <p:blipFill>
          <a:blip r:embed="rId13" cstate="print"/>
          <a:srcRect l="8556" r="7332"/>
          <a:stretch>
            <a:fillRect/>
          </a:stretch>
        </p:blipFill>
        <p:spPr bwMode="auto">
          <a:xfrm rot="5400000" flipH="1">
            <a:off x="323528" y="1772816"/>
            <a:ext cx="4032448" cy="432048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572000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Дятлы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Дятел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9" grpId="0"/>
      <p:bldP spid="29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8146104" cy="1152128"/>
          </a:xfrm>
        </p:spPr>
        <p:txBody>
          <a:bodyPr/>
          <a:lstStyle/>
          <a:p>
            <a:pPr algn="ctr"/>
            <a:r>
              <a:rPr lang="ru-RU" sz="4000" dirty="0" smtClean="0">
                <a:latin typeface="+mn-lt"/>
              </a:rPr>
              <a:t>Назови</a:t>
            </a:r>
            <a:r>
              <a:rPr lang="ru-RU" sz="4000" dirty="0" smtClean="0"/>
              <a:t>  зимующих птиц, которые спрятались на картинке. 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2472"/>
          <a:stretch>
            <a:fillRect/>
          </a:stretch>
        </p:blipFill>
        <p:spPr bwMode="auto">
          <a:xfrm>
            <a:off x="1619672" y="1844824"/>
            <a:ext cx="61926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ages.kakprosto.ru/articles/201107/article_1608_776d1f402500b0530c2cbd02cf65f7141310492348.jpg"/>
          <p:cNvPicPr/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59936"/>
            <a:ext cx="3312368" cy="21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lker.com/cliparts/1/d/e/f/1216179481248570368jondkoon_pigeon.svg.h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448272" cy="187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nationalgeographic.com/wpf/media-live/photos/000/136/overrides/black-billed-magpie-01_13652_600x45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96952"/>
            <a:ext cx="2987824" cy="224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32040" y="198884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lker.com/cliparts/1/d/e/f/1216179481248570368jondkoon_pigeon.svg.hi.png"/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  <a:lum bright="-100000" contrast="-100000"/>
          </a:blip>
          <a:srcRect/>
          <a:stretch>
            <a:fillRect/>
          </a:stretch>
        </p:blipFill>
        <p:spPr bwMode="auto">
          <a:xfrm flipH="1">
            <a:off x="6407696" y="4293096"/>
            <a:ext cx="2736304" cy="19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03640" y="0"/>
            <a:ext cx="324036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allforchildren.ru/birds/img/bird22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25" r="3740"/>
          <a:stretch>
            <a:fillRect/>
          </a:stretch>
        </p:blipFill>
        <p:spPr bwMode="auto">
          <a:xfrm flipH="1">
            <a:off x="251520" y="2852936"/>
            <a:ext cx="1440160" cy="14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allforchildren.ru/birds/img/bird22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4572000" y="5085195"/>
            <a:ext cx="2086888" cy="17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0872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Подбери тень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496944" cy="4320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+mn-lt"/>
              </a:rPr>
              <a:t>                  Снегирь.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052736"/>
            <a:ext cx="3888432" cy="4752528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Прилетели на зимовку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Птицы, что в морозы  ловко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Скачут по деревьям, веткам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красно-огненных  жилетках.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 узнать нам их нельзя –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Любим птичку – </a:t>
            </a:r>
            <a:r>
              <a:rPr lang="ru-RU" sz="2000" b="1" dirty="0" smtClean="0"/>
              <a:t>. . .</a:t>
            </a:r>
            <a:endParaRPr lang="ru-RU" sz="2000" dirty="0" smtClean="0"/>
          </a:p>
          <a:p>
            <a:pPr algn="ctr"/>
            <a:r>
              <a:rPr lang="ru-RU" sz="2800" dirty="0" smtClean="0"/>
              <a:t>                           </a:t>
            </a:r>
            <a:endParaRPr lang="ru-RU" sz="2800" dirty="0"/>
          </a:p>
        </p:txBody>
      </p:sp>
      <p:pic>
        <p:nvPicPr>
          <p:cNvPr id="1026" name="Picture 2" descr="http://img1.liveinternet.ru/images/attach/c/6/92/620/92620709_large_1292962335_fotoprikolnet_fotografiisnegir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896544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13176"/>
            <a:ext cx="4392488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Сорока.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84784"/>
            <a:ext cx="4104456" cy="3496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 блестит, не пропущу,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Всё в гнездо себе тащу.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Чернохвоста, белобока...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Догадались? Я – . . . 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7650" name="Picture 2" descr="http://jib.su/wp-content/uploads/2012/01/2012-01-28-13-33-37-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6085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589240"/>
            <a:ext cx="3462536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Синица.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20688"/>
            <a:ext cx="4176464" cy="49685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 желтой грудкой у окошка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Собирает шустро крошки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Отгадайте что за птица?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Называется …</a:t>
            </a:r>
          </a:p>
        </p:txBody>
      </p:sp>
      <p:pic>
        <p:nvPicPr>
          <p:cNvPr id="5" name="Picture 2" descr="http://img1.liveinternet.ru/images/attach/c/2/64/253/64253462_50611282_singal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05638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877272"/>
            <a:ext cx="417646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Ворона.</a:t>
            </a:r>
            <a:endParaRPr lang="ru-RU" sz="2800" dirty="0">
              <a:latin typeface="+mn-lt"/>
            </a:endParaRPr>
          </a:p>
        </p:txBody>
      </p:sp>
      <p:pic>
        <p:nvPicPr>
          <p:cNvPr id="30722" name="Picture 2" descr="http://img-2004-03.photosight.ru/21/439934.jpg"/>
          <p:cNvPicPr>
            <a:picLocks noChangeAspect="1" noChangeArrowheads="1"/>
          </p:cNvPicPr>
          <p:nvPr/>
        </p:nvPicPr>
        <p:blipFill>
          <a:blip r:embed="rId2" cstate="print"/>
          <a:srcRect l="14065"/>
          <a:stretch>
            <a:fillRect/>
          </a:stretch>
        </p:blipFill>
        <p:spPr bwMode="auto">
          <a:xfrm>
            <a:off x="251520" y="1124744"/>
            <a:ext cx="4176464" cy="414908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124744"/>
            <a:ext cx="4536504" cy="41764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Эта птица всем знакома - </a:t>
            </a:r>
            <a:br>
              <a:rPr lang="ru-RU" dirty="0" smtClean="0"/>
            </a:br>
            <a:r>
              <a:rPr lang="ru-RU" dirty="0" smtClean="0"/>
              <a:t>Важно ходит возле дома </a:t>
            </a:r>
            <a:br>
              <a:rPr lang="ru-RU" dirty="0" smtClean="0"/>
            </a:br>
            <a:r>
              <a:rPr lang="ru-RU" dirty="0" smtClean="0"/>
              <a:t>Кар-Кар-Кар вдруг закричит, </a:t>
            </a:r>
            <a:br>
              <a:rPr lang="ru-RU" dirty="0" smtClean="0"/>
            </a:br>
            <a:r>
              <a:rPr lang="ru-RU" dirty="0" smtClean="0"/>
              <a:t>И спокойно улетит. </a:t>
            </a:r>
            <a:br>
              <a:rPr lang="ru-RU" dirty="0" smtClean="0"/>
            </a:br>
            <a:r>
              <a:rPr lang="ru-RU" dirty="0" smtClean="0"/>
              <a:t>Очень хитрая персона,                         А зовут её . .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589240"/>
            <a:ext cx="3606552" cy="936104"/>
          </a:xfrm>
        </p:spPr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Голубь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908720"/>
            <a:ext cx="4176464" cy="4464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Посмотрите на балкон: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Он с утра воркует тут.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Эта птица - почтальон,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Пролетит любой маршрут.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1746" name="Picture 2" descr="http://bms.24open.ru/images/6e8665fa90f0520654bd6618613aa8f6"/>
          <p:cNvPicPr>
            <a:picLocks noChangeAspect="1" noChangeArrowheads="1"/>
          </p:cNvPicPr>
          <p:nvPr/>
        </p:nvPicPr>
        <p:blipFill>
          <a:blip r:embed="rId2" cstate="print"/>
          <a:srcRect l="17958" r="792"/>
          <a:stretch>
            <a:fillRect/>
          </a:stretch>
        </p:blipFill>
        <p:spPr bwMode="auto">
          <a:xfrm>
            <a:off x="251520" y="908720"/>
            <a:ext cx="403244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01208"/>
            <a:ext cx="382257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Воробей.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08720"/>
            <a:ext cx="4032448" cy="489654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Эту птицу каждый знает,</a:t>
            </a:r>
            <a:br>
              <a:rPr lang="ru-RU" dirty="0" smtClean="0"/>
            </a:br>
            <a:r>
              <a:rPr lang="ru-RU" dirty="0" smtClean="0"/>
              <a:t>В теплый край не улетает.</a:t>
            </a:r>
            <a:br>
              <a:rPr lang="ru-RU" dirty="0" smtClean="0"/>
            </a:br>
            <a:r>
              <a:rPr lang="ru-RU" dirty="0" smtClean="0"/>
              <a:t>Эта птица - круглый год</a:t>
            </a:r>
            <a:br>
              <a:rPr lang="ru-RU" dirty="0" smtClean="0"/>
            </a:br>
            <a:r>
              <a:rPr lang="ru-RU" dirty="0" smtClean="0"/>
              <a:t>Во дворе у нас живет</a:t>
            </a:r>
            <a:br>
              <a:rPr lang="ru-RU" dirty="0" smtClean="0"/>
            </a:br>
            <a:r>
              <a:rPr lang="ru-RU" dirty="0" smtClean="0"/>
              <a:t>И чирикает она</a:t>
            </a:r>
            <a:br>
              <a:rPr lang="ru-RU" dirty="0" smtClean="0"/>
            </a:br>
            <a:r>
              <a:rPr lang="ru-RU" dirty="0" smtClean="0"/>
              <a:t>Громко с самого утра:</a:t>
            </a:r>
            <a:br>
              <a:rPr lang="ru-RU" dirty="0" smtClean="0"/>
            </a:br>
            <a:r>
              <a:rPr lang="ru-RU" dirty="0" smtClean="0"/>
              <a:t>- Просыпайтесь поскорей. -</a:t>
            </a:r>
            <a:br>
              <a:rPr lang="ru-RU" dirty="0" smtClean="0"/>
            </a:br>
            <a:r>
              <a:rPr lang="ru-RU" dirty="0" smtClean="0"/>
              <a:t>Всех торопит . . .      </a:t>
            </a:r>
          </a:p>
          <a:p>
            <a:pPr algn="l">
              <a:lnSpc>
                <a:spcPct val="150000"/>
              </a:lnSpc>
            </a:pPr>
            <a:r>
              <a:rPr lang="ru-RU" b="1" dirty="0" smtClean="0"/>
              <a:t>                               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http://img0.liveinternet.ru/images/attach/c/7/98/343/98343578_3875778_vorob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11645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517232"/>
            <a:ext cx="367240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Дятел.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908720"/>
            <a:ext cx="4752528" cy="439248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sz="3400" dirty="0" smtClean="0"/>
              <a:t>Кто стучит в лесу с утра?</a:t>
            </a:r>
          </a:p>
          <a:p>
            <a:pPr algn="ctr">
              <a:lnSpc>
                <a:spcPct val="110000"/>
              </a:lnSpc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Отвечай-ка детвора,</a:t>
            </a:r>
          </a:p>
          <a:p>
            <a:pPr algn="ctr">
              <a:lnSpc>
                <a:spcPct val="110000"/>
              </a:lnSpc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То: "Тук-тук", то:"Так, так, так!</a:t>
            </a:r>
          </a:p>
          <a:p>
            <a:pPr algn="ctr">
              <a:lnSpc>
                <a:spcPct val="110000"/>
              </a:lnSpc>
            </a:pPr>
            <a:r>
              <a:rPr lang="ru-RU" sz="3400" dirty="0" smtClean="0"/>
              <a:t>"</a:t>
            </a:r>
            <a:br>
              <a:rPr lang="ru-RU" sz="3400" dirty="0" smtClean="0"/>
            </a:br>
            <a:r>
              <a:rPr lang="ru-RU" sz="3400" dirty="0" smtClean="0"/>
              <a:t>Строит дом другим чудак,</a:t>
            </a:r>
          </a:p>
          <a:p>
            <a:pPr algn="ctr">
              <a:lnSpc>
                <a:spcPct val="110000"/>
              </a:lnSpc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 красной шапочке  приятель, </a:t>
            </a:r>
          </a:p>
          <a:p>
            <a:pPr algn="ctr">
              <a:lnSpc>
                <a:spcPct val="110000"/>
              </a:lnSpc>
            </a:pPr>
            <a:endParaRPr lang="ru-RU" sz="3400" dirty="0" smtClean="0"/>
          </a:p>
          <a:p>
            <a:pPr algn="l">
              <a:lnSpc>
                <a:spcPct val="110000"/>
              </a:lnSpc>
            </a:pPr>
            <a:r>
              <a:rPr lang="ru-RU" sz="3400" dirty="0" smtClean="0"/>
              <a:t>           Кто же он?- Конечно...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sz="3400" b="1" dirty="0" smtClean="0"/>
              <a:t> </a:t>
            </a:r>
            <a:r>
              <a:rPr lang="ru-RU" b="1" dirty="0" smtClean="0"/>
              <a:t>  </a:t>
            </a:r>
            <a:endParaRPr lang="ru-RU" dirty="0"/>
          </a:p>
        </p:txBody>
      </p:sp>
      <p:pic>
        <p:nvPicPr>
          <p:cNvPr id="6145" name="Picture 1" descr="C:\Documents and Settings\User1\Рабочий стол\img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672408" cy="503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01008"/>
            <a:ext cx="4104456" cy="324036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Зимующие     птицы     не     боятся     морозов,    они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ухитряются      добывать     еду     даже     в     самую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холодную  погоду.   Птицы  отыскивают  насекомых,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спрятавшихся    в    трещины   коры   и  щели  домов;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отыскивают      плоды      и      семена       лиственных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растений;   шишки    хвойных   деревьев с семенами.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время  снегопадов,  метелей  и  сильных  морозов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многие     птицы     голодают    и     даже     погибают.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   прилетают  к  нашим   жилищам  за помощью.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 можем  строить кормушки, подкармливать птиц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парках  и  во дворе.  И мы с вами должны  помочь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пережить    зиму    нашим    пернатым    друзьям.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ourbaby.ru/photos/20100201/195129610.jpg"/>
          <p:cNvPicPr>
            <a:picLocks noChangeAspect="1" noChangeArrowheads="1"/>
          </p:cNvPicPr>
          <p:nvPr/>
        </p:nvPicPr>
        <p:blipFill>
          <a:blip r:embed="rId2" cstate="print"/>
          <a:srcRect l="8828"/>
          <a:stretch>
            <a:fillRect/>
          </a:stretch>
        </p:blipFill>
        <p:spPr bwMode="auto">
          <a:xfrm>
            <a:off x="251520" y="188640"/>
            <a:ext cx="4032000" cy="3168352"/>
          </a:xfrm>
          <a:prstGeom prst="rect">
            <a:avLst/>
          </a:prstGeom>
          <a:noFill/>
        </p:spPr>
      </p:pic>
      <p:pic>
        <p:nvPicPr>
          <p:cNvPr id="36868" name="Picture 4" descr="http://files.web2edu.ru/6fc0701b-c0fd-4602-82d7-8c85466875ac/f953b3ba-65d7-42c2-ad65-8a8c1d4b6a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032000" cy="3168352"/>
          </a:xfrm>
          <a:prstGeom prst="rect">
            <a:avLst/>
          </a:prstGeom>
          <a:noFill/>
        </p:spPr>
      </p:pic>
      <p:pic>
        <p:nvPicPr>
          <p:cNvPr id="36870" name="Picture 6" descr="http://nesekretno.ru/images/uploaded/publication/large/000011/pic-11506-1365074205.jpg"/>
          <p:cNvPicPr>
            <a:picLocks noChangeAspect="1" noChangeArrowheads="1"/>
          </p:cNvPicPr>
          <p:nvPr/>
        </p:nvPicPr>
        <p:blipFill>
          <a:blip r:embed="rId4" cstate="print"/>
          <a:srcRect l="21438" t="2520" r="23273" b="1721"/>
          <a:stretch>
            <a:fillRect/>
          </a:stretch>
        </p:blipFill>
        <p:spPr bwMode="auto">
          <a:xfrm>
            <a:off x="251520" y="3501008"/>
            <a:ext cx="4032000" cy="321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128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Зимующие птицы.</vt:lpstr>
      <vt:lpstr>                  Снегирь.</vt:lpstr>
      <vt:lpstr>Сорока.</vt:lpstr>
      <vt:lpstr>Синица.</vt:lpstr>
      <vt:lpstr>Ворона.</vt:lpstr>
      <vt:lpstr>Голубь.</vt:lpstr>
      <vt:lpstr>Воробей.</vt:lpstr>
      <vt:lpstr>Дятел.</vt:lpstr>
      <vt:lpstr>Слайд 9</vt:lpstr>
      <vt:lpstr>Кто лишний?</vt:lpstr>
      <vt:lpstr>Один - много</vt:lpstr>
      <vt:lpstr>Назови  зимующих птиц, которые спрятались на картинке. </vt:lpstr>
      <vt:lpstr>Подбери тень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Настя</dc:creator>
  <cp:lastModifiedBy>Настя</cp:lastModifiedBy>
  <cp:revision>88</cp:revision>
  <dcterms:created xsi:type="dcterms:W3CDTF">2013-12-30T18:58:56Z</dcterms:created>
  <dcterms:modified xsi:type="dcterms:W3CDTF">2014-01-06T16:05:03Z</dcterms:modified>
</cp:coreProperties>
</file>