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08D9C-98A9-4B62-89DA-CEBC21871B11}" type="datetimeFigureOut">
              <a:rPr lang="ru-RU" smtClean="0"/>
              <a:t>07.01.2014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004F4-7703-468C-8F0B-44223238DBAB}" type="slidenum">
              <a:rPr lang="ru-RU" smtClean="0"/>
              <a:t>‹#›</a:t>
            </a:fld>
            <a:endParaRPr lang="ru-RU"/>
          </a:p>
        </p:txBody>
      </p:sp>
    </p:spTree>
    <p:extLst>
      <p:ext uri="{BB962C8B-B14F-4D97-AF65-F5344CB8AC3E}">
        <p14:creationId xmlns:p14="http://schemas.microsoft.com/office/powerpoint/2010/main" val="214924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Отчёт воспитателя Медведь М. П.</a:t>
            </a:r>
            <a:endParaRPr lang="ru-RU" dirty="0"/>
          </a:p>
        </p:txBody>
      </p:sp>
      <p:sp>
        <p:nvSpPr>
          <p:cNvPr id="4" name="Номер слайда 3"/>
          <p:cNvSpPr>
            <a:spLocks noGrp="1"/>
          </p:cNvSpPr>
          <p:nvPr>
            <p:ph type="sldNum" sz="quarter" idx="10"/>
          </p:nvPr>
        </p:nvSpPr>
        <p:spPr/>
        <p:txBody>
          <a:bodyPr/>
          <a:lstStyle/>
          <a:p>
            <a:fld id="{582004F4-7703-468C-8F0B-44223238DBAB}" type="slidenum">
              <a:rPr lang="ru-RU" smtClean="0"/>
              <a:t>1</a:t>
            </a:fld>
            <a:endParaRPr lang="ru-RU"/>
          </a:p>
        </p:txBody>
      </p:sp>
    </p:spTree>
    <p:extLst>
      <p:ext uri="{BB962C8B-B14F-4D97-AF65-F5344CB8AC3E}">
        <p14:creationId xmlns:p14="http://schemas.microsoft.com/office/powerpoint/2010/main" val="3578035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«Дети и презентация» - возможно</a:t>
            </a:r>
            <a:r>
              <a:rPr lang="ru-RU" baseline="0" dirty="0" smtClean="0"/>
              <a:t> ли соединить эти два слова? Мы попробовали. А что получилось можно увидеть ниже. В рамках проекта «Путешествуем па планете Земля», было предложено детям нарисовать такой вид транспорта, который нам помог бы преодолевать водные преграды, горы, пустыни, снега. Каждый ребёнок поработал творчески, придумав машину, рассказал про её возможности, отстаивал свой проект перед другими детьми. Было задано очень много интересных вопросов связанных со строением, с удобством передвижения, с комфортным пребыванием на борту, с использованием подходящего топлива и места его хранения. Некоторые вопросы оказались для выступающих неожиданными, им приходилось на ходу сочинять, придумывать, что бы его проект оказался интересней. Желающих выступить и презентовать свой проект оказалось много, поэтому мы провели эту работу в два этапа. Дети были очень довольны. Проект «Удивительные машины» удался.</a:t>
            </a:r>
            <a:endParaRPr lang="ru-RU" dirty="0"/>
          </a:p>
        </p:txBody>
      </p:sp>
      <p:sp>
        <p:nvSpPr>
          <p:cNvPr id="4" name="Номер слайда 3"/>
          <p:cNvSpPr>
            <a:spLocks noGrp="1"/>
          </p:cNvSpPr>
          <p:nvPr>
            <p:ph type="sldNum" sz="quarter" idx="10"/>
          </p:nvPr>
        </p:nvSpPr>
        <p:spPr/>
        <p:txBody>
          <a:bodyPr/>
          <a:lstStyle/>
          <a:p>
            <a:fld id="{582004F4-7703-468C-8F0B-44223238DBAB}" type="slidenum">
              <a:rPr lang="ru-RU" smtClean="0"/>
              <a:t>2</a:t>
            </a:fld>
            <a:endParaRPr lang="ru-RU"/>
          </a:p>
        </p:txBody>
      </p:sp>
    </p:spTree>
    <p:extLst>
      <p:ext uri="{BB962C8B-B14F-4D97-AF65-F5344CB8AC3E}">
        <p14:creationId xmlns:p14="http://schemas.microsoft.com/office/powerpoint/2010/main" val="11935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82004F4-7703-468C-8F0B-44223238DBAB}" type="slidenum">
              <a:rPr lang="ru-RU" smtClean="0"/>
              <a:t>3</a:t>
            </a:fld>
            <a:endParaRPr lang="ru-RU"/>
          </a:p>
        </p:txBody>
      </p:sp>
    </p:spTree>
    <p:extLst>
      <p:ext uri="{BB962C8B-B14F-4D97-AF65-F5344CB8AC3E}">
        <p14:creationId xmlns:p14="http://schemas.microsoft.com/office/powerpoint/2010/main" val="97316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600" b="1" dirty="0" smtClean="0">
                <a:solidFill>
                  <a:srgbClr val="002060"/>
                </a:solidFill>
              </a:rPr>
              <a:t>Дети</a:t>
            </a:r>
            <a:r>
              <a:rPr lang="ru-RU" sz="1600" b="1" baseline="0" dirty="0" smtClean="0">
                <a:solidFill>
                  <a:srgbClr val="002060"/>
                </a:solidFill>
              </a:rPr>
              <a:t> группы «Солнышко» и воспитатель Медведь М. П.</a:t>
            </a:r>
            <a:endParaRPr lang="ru-RU" sz="1600" b="1" dirty="0">
              <a:solidFill>
                <a:srgbClr val="002060"/>
              </a:solidFill>
            </a:endParaRPr>
          </a:p>
        </p:txBody>
      </p:sp>
      <p:sp>
        <p:nvSpPr>
          <p:cNvPr id="4" name="Номер слайда 3"/>
          <p:cNvSpPr>
            <a:spLocks noGrp="1"/>
          </p:cNvSpPr>
          <p:nvPr>
            <p:ph type="sldNum" sz="quarter" idx="10"/>
          </p:nvPr>
        </p:nvSpPr>
        <p:spPr/>
        <p:txBody>
          <a:bodyPr/>
          <a:lstStyle/>
          <a:p>
            <a:fld id="{582004F4-7703-468C-8F0B-44223238DBAB}" type="slidenum">
              <a:rPr lang="ru-RU" smtClean="0"/>
              <a:t>17</a:t>
            </a:fld>
            <a:endParaRPr lang="ru-RU"/>
          </a:p>
        </p:txBody>
      </p:sp>
    </p:spTree>
    <p:extLst>
      <p:ext uri="{BB962C8B-B14F-4D97-AF65-F5344CB8AC3E}">
        <p14:creationId xmlns:p14="http://schemas.microsoft.com/office/powerpoint/2010/main" val="332799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1CA070B-FC01-4CE5-8660-7D05C8F5C874}" type="datetimeFigureOut">
              <a:rPr lang="ru-RU" smtClean="0"/>
              <a:t>07.01.2014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AE49276-7710-4977-9176-321CD29DCD6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1CA070B-FC01-4CE5-8660-7D05C8F5C874}" type="datetimeFigureOut">
              <a:rPr lang="ru-RU" smtClean="0"/>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E49276-7710-4977-9176-321CD29DCD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1CA070B-FC01-4CE5-8660-7D05C8F5C874}" type="datetimeFigureOut">
              <a:rPr lang="ru-RU" smtClean="0"/>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E49276-7710-4977-9176-321CD29DCD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1CA070B-FC01-4CE5-8660-7D05C8F5C874}" type="datetimeFigureOut">
              <a:rPr lang="ru-RU" smtClean="0"/>
              <a:t>07.01.2014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AE49276-7710-4977-9176-321CD29DCD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1CA070B-FC01-4CE5-8660-7D05C8F5C874}" type="datetimeFigureOut">
              <a:rPr lang="ru-RU" smtClean="0"/>
              <a:t>07.01.2014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AE49276-7710-4977-9176-321CD29DCD68}"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1CA070B-FC01-4CE5-8660-7D05C8F5C874}" type="datetimeFigureOut">
              <a:rPr lang="ru-RU" smtClean="0"/>
              <a:t>07.01.2014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AE49276-7710-4977-9176-321CD29DCD6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1CA070B-FC01-4CE5-8660-7D05C8F5C874}" type="datetimeFigureOut">
              <a:rPr lang="ru-RU" smtClean="0"/>
              <a:t>07.01.2014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AE49276-7710-4977-9176-321CD29DCD68}"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1CA070B-FC01-4CE5-8660-7D05C8F5C874}" type="datetimeFigureOut">
              <a:rPr lang="ru-RU" smtClean="0"/>
              <a:t>07.01.2014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AE49276-7710-4977-9176-321CD29DCD6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1CA070B-FC01-4CE5-8660-7D05C8F5C874}" type="datetimeFigureOut">
              <a:rPr lang="ru-RU" smtClean="0"/>
              <a:t>07.01.2014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E49276-7710-4977-9176-321CD29DCD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1CA070B-FC01-4CE5-8660-7D05C8F5C874}" type="datetimeFigureOut">
              <a:rPr lang="ru-RU" smtClean="0"/>
              <a:t>07.01.2014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AE49276-7710-4977-9176-321CD29DCD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1CA070B-FC01-4CE5-8660-7D05C8F5C874}" type="datetimeFigureOut">
              <a:rPr lang="ru-RU" smtClean="0"/>
              <a:t>07.01.2014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AE49276-7710-4977-9176-321CD29DCD68}"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1CA070B-FC01-4CE5-8660-7D05C8F5C874}" type="datetimeFigureOut">
              <a:rPr lang="ru-RU" smtClean="0"/>
              <a:t>07.01.2014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AE49276-7710-4977-9176-321CD29DCD68}"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980728"/>
            <a:ext cx="8458200" cy="1222375"/>
          </a:xfrm>
        </p:spPr>
        <p:txBody>
          <a:bodyPr>
            <a:noAutofit/>
          </a:bodyPr>
          <a:lstStyle/>
          <a:p>
            <a:pPr algn="ctr"/>
            <a:r>
              <a:rPr lang="ru-RU" sz="8800" dirty="0" smtClean="0">
                <a:solidFill>
                  <a:srgbClr val="002060"/>
                </a:solidFill>
              </a:rPr>
              <a:t>Удивительные машины.</a:t>
            </a:r>
            <a:endParaRPr lang="ru-RU" sz="8800" dirty="0">
              <a:solidFill>
                <a:srgbClr val="002060"/>
              </a:solidFill>
            </a:endParaRPr>
          </a:p>
        </p:txBody>
      </p:sp>
      <p:sp>
        <p:nvSpPr>
          <p:cNvPr id="3" name="Подзаголовок 2"/>
          <p:cNvSpPr>
            <a:spLocks noGrp="1"/>
          </p:cNvSpPr>
          <p:nvPr>
            <p:ph type="subTitle" idx="1"/>
          </p:nvPr>
        </p:nvSpPr>
        <p:spPr>
          <a:xfrm>
            <a:off x="381000" y="3886200"/>
            <a:ext cx="8458200" cy="1703040"/>
          </a:xfrm>
        </p:spPr>
        <p:txBody>
          <a:bodyPr>
            <a:normAutofit fontScale="92500"/>
          </a:bodyPr>
          <a:lstStyle/>
          <a:p>
            <a:pPr algn="ctr"/>
            <a:r>
              <a:rPr lang="ru-RU" sz="3900" b="1" i="1" u="sng" dirty="0" smtClean="0">
                <a:solidFill>
                  <a:srgbClr val="002060"/>
                </a:solidFill>
              </a:rPr>
              <a:t>Презентация.</a:t>
            </a:r>
          </a:p>
          <a:p>
            <a:pPr algn="ctr"/>
            <a:r>
              <a:rPr lang="ru-RU" sz="3600" dirty="0" smtClean="0"/>
              <a:t>Творческие работы детей группы «Солнышко»</a:t>
            </a:r>
            <a:endParaRPr lang="ru-RU" sz="3600" dirty="0"/>
          </a:p>
        </p:txBody>
      </p:sp>
      <p:sp>
        <p:nvSpPr>
          <p:cNvPr id="4" name="Прямоугольник 3"/>
          <p:cNvSpPr/>
          <p:nvPr/>
        </p:nvSpPr>
        <p:spPr>
          <a:xfrm>
            <a:off x="3131840" y="5903694"/>
            <a:ext cx="5829481" cy="523220"/>
          </a:xfrm>
          <a:prstGeom prst="rect">
            <a:avLst/>
          </a:prstGeom>
        </p:spPr>
        <p:txBody>
          <a:bodyPr wrap="none">
            <a:spAutoFit/>
          </a:bodyPr>
          <a:lstStyle/>
          <a:p>
            <a:pPr lvl="0"/>
            <a:r>
              <a:rPr lang="ru-RU" sz="2800" i="1" dirty="0">
                <a:solidFill>
                  <a:prstClr val="black"/>
                </a:solidFill>
                <a:latin typeface="Calibri"/>
              </a:rPr>
              <a:t>Отчёт воспитателя Медведь М. П</a:t>
            </a:r>
            <a:r>
              <a:rPr lang="ru-RU" sz="1200" dirty="0">
                <a:solidFill>
                  <a:prstClr val="black"/>
                </a:solidFill>
                <a:latin typeface="Calibri"/>
              </a:rPr>
              <a:t>.</a:t>
            </a:r>
          </a:p>
        </p:txBody>
      </p:sp>
    </p:spTree>
    <p:extLst>
      <p:ext uri="{BB962C8B-B14F-4D97-AF65-F5344CB8AC3E}">
        <p14:creationId xmlns:p14="http://schemas.microsoft.com/office/powerpoint/2010/main" val="2778471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err="1" smtClean="0"/>
              <a:t>миша</a:t>
            </a:r>
            <a:r>
              <a:rPr lang="ru-RU" dirty="0" smtClean="0"/>
              <a:t> </a:t>
            </a:r>
            <a:r>
              <a:rPr lang="ru-RU" dirty="0" smtClean="0"/>
              <a:t>д. </a:t>
            </a:r>
            <a:r>
              <a:rPr lang="ru-RU" dirty="0" smtClean="0"/>
              <a:t>представил два проекта.</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1600200"/>
            <a:ext cx="3543300" cy="47244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33625"/>
            <a:ext cx="4343400" cy="3257550"/>
          </a:xfrm>
        </p:spPr>
      </p:pic>
    </p:spTree>
    <p:extLst>
      <p:ext uri="{BB962C8B-B14F-4D97-AF65-F5344CB8AC3E}">
        <p14:creationId xmlns:p14="http://schemas.microsoft.com/office/powerpoint/2010/main" val="3153707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Пришлось отвечать на вопросы по двум проектам.</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390775"/>
            <a:ext cx="4191000" cy="314325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8250" y="1600200"/>
            <a:ext cx="3543300" cy="4724400"/>
          </a:xfrm>
        </p:spPr>
      </p:pic>
    </p:spTree>
    <p:extLst>
      <p:ext uri="{BB962C8B-B14F-4D97-AF65-F5344CB8AC3E}">
        <p14:creationId xmlns:p14="http://schemas.microsoft.com/office/powerpoint/2010/main" val="2142695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Некоторые вопросы заставляли задуматься.</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1600200"/>
            <a:ext cx="3543300" cy="47244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33625"/>
            <a:ext cx="4343400" cy="3257550"/>
          </a:xfrm>
        </p:spPr>
      </p:pic>
    </p:spTree>
    <p:extLst>
      <p:ext uri="{BB962C8B-B14F-4D97-AF65-F5344CB8AC3E}">
        <p14:creationId xmlns:p14="http://schemas.microsoft.com/office/powerpoint/2010/main" val="3457091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Каждый проект вызывал бурные обсуждения и массу вопросов.</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390775"/>
            <a:ext cx="4191000" cy="314325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33625"/>
            <a:ext cx="4343400" cy="3257550"/>
          </a:xfrm>
        </p:spPr>
      </p:pic>
    </p:spTree>
    <p:extLst>
      <p:ext uri="{BB962C8B-B14F-4D97-AF65-F5344CB8AC3E}">
        <p14:creationId xmlns:p14="http://schemas.microsoft.com/office/powerpoint/2010/main" val="1245858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Вопросы, вопросы, вопросы…</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1600200"/>
            <a:ext cx="3543300" cy="47244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8250" y="1600200"/>
            <a:ext cx="3543300" cy="4724400"/>
          </a:xfrm>
        </p:spPr>
      </p:pic>
    </p:spTree>
    <p:extLst>
      <p:ext uri="{BB962C8B-B14F-4D97-AF65-F5344CB8AC3E}">
        <p14:creationId xmlns:p14="http://schemas.microsoft.com/office/powerpoint/2010/main" val="3257697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 я хочу вопрос задать».</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1600200"/>
            <a:ext cx="3543300" cy="47244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33625"/>
            <a:ext cx="4343400" cy="3257550"/>
          </a:xfrm>
        </p:spPr>
      </p:pic>
    </p:spTree>
    <p:extLst>
      <p:ext uri="{BB962C8B-B14F-4D97-AF65-F5344CB8AC3E}">
        <p14:creationId xmlns:p14="http://schemas.microsoft.com/office/powerpoint/2010/main" val="730475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1515" b="1515"/>
          <a:stretch>
            <a:fillRect/>
          </a:stretch>
        </p:blipFill>
        <p:spPr/>
      </p:pic>
      <p:sp>
        <p:nvSpPr>
          <p:cNvPr id="3" name="Заголовок 2"/>
          <p:cNvSpPr>
            <a:spLocks noGrp="1"/>
          </p:cNvSpPr>
          <p:nvPr>
            <p:ph type="title"/>
          </p:nvPr>
        </p:nvSpPr>
        <p:spPr>
          <a:xfrm>
            <a:off x="755576" y="5229200"/>
            <a:ext cx="5867400" cy="522288"/>
          </a:xfrm>
        </p:spPr>
        <p:txBody>
          <a:bodyPr>
            <a:noAutofit/>
          </a:bodyPr>
          <a:lstStyle/>
          <a:p>
            <a:r>
              <a:rPr lang="ru-RU" sz="2800" dirty="0" smtClean="0"/>
              <a:t>Мы ответили для себя на вопрос «Дети и презентация»  - это очень интересная работа для всех участников.</a:t>
            </a:r>
            <a:endParaRPr lang="ru-RU" sz="2800" dirty="0"/>
          </a:p>
        </p:txBody>
      </p:sp>
      <p:sp>
        <p:nvSpPr>
          <p:cNvPr id="4" name="Текст 3"/>
          <p:cNvSpPr>
            <a:spLocks noGrp="1"/>
          </p:cNvSpPr>
          <p:nvPr>
            <p:ph type="body" sz="half" idx="2"/>
          </p:nvPr>
        </p:nvSpPr>
        <p:spPr/>
        <p:txBody>
          <a:bodyPr/>
          <a:lstStyle/>
          <a:p>
            <a:endParaRPr lang="ru-RU" dirty="0"/>
          </a:p>
        </p:txBody>
      </p:sp>
    </p:spTree>
    <p:extLst>
      <p:ext uri="{BB962C8B-B14F-4D97-AF65-F5344CB8AC3E}">
        <p14:creationId xmlns:p14="http://schemas.microsoft.com/office/powerpoint/2010/main" val="171435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772816"/>
            <a:ext cx="8403262" cy="1107996"/>
          </a:xfrm>
          <a:prstGeom prst="rect">
            <a:avLst/>
          </a:prstGeom>
        </p:spPr>
        <p:txBody>
          <a:bodyPr wrap="none">
            <a:spAutoFit/>
          </a:bodyPr>
          <a:lstStyle/>
          <a:p>
            <a:pPr lvl="0"/>
            <a:r>
              <a:rPr lang="ru-RU" sz="6600" b="1" dirty="0">
                <a:solidFill>
                  <a:srgbClr val="002060"/>
                </a:solidFill>
                <a:latin typeface="Calibri"/>
              </a:rPr>
              <a:t>Спасибо за внимание!</a:t>
            </a:r>
          </a:p>
        </p:txBody>
      </p:sp>
      <p:sp>
        <p:nvSpPr>
          <p:cNvPr id="3" name="Прямоугольник 2"/>
          <p:cNvSpPr/>
          <p:nvPr/>
        </p:nvSpPr>
        <p:spPr>
          <a:xfrm>
            <a:off x="1093942" y="5301208"/>
            <a:ext cx="7704856" cy="1077218"/>
          </a:xfrm>
          <a:prstGeom prst="rect">
            <a:avLst/>
          </a:prstGeom>
        </p:spPr>
        <p:txBody>
          <a:bodyPr wrap="square">
            <a:spAutoFit/>
          </a:bodyPr>
          <a:lstStyle/>
          <a:p>
            <a:pPr lvl="0" algn="r"/>
            <a:r>
              <a:rPr lang="ru-RU" sz="3200" b="1" i="1" dirty="0">
                <a:solidFill>
                  <a:srgbClr val="002060"/>
                </a:solidFill>
                <a:latin typeface="Calibri"/>
              </a:rPr>
              <a:t>Дети группы «Солнышко» и воспитатель Медведь М. П.</a:t>
            </a:r>
          </a:p>
        </p:txBody>
      </p:sp>
    </p:spTree>
    <p:extLst>
      <p:ext uri="{BB962C8B-B14F-4D97-AF65-F5344CB8AC3E}">
        <p14:creationId xmlns:p14="http://schemas.microsoft.com/office/powerpoint/2010/main" val="123238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002060"/>
                </a:solidFill>
              </a:rPr>
              <a:t>Дети и презентация</a:t>
            </a:r>
            <a:r>
              <a:rPr lang="ru-RU" dirty="0" smtClean="0"/>
              <a:t>.</a:t>
            </a:r>
            <a:endParaRPr lang="ru-RU" dirty="0"/>
          </a:p>
        </p:txBody>
      </p:sp>
      <p:sp>
        <p:nvSpPr>
          <p:cNvPr id="3" name="Прямоугольник 2"/>
          <p:cNvSpPr/>
          <p:nvPr/>
        </p:nvSpPr>
        <p:spPr>
          <a:xfrm>
            <a:off x="251520" y="1274640"/>
            <a:ext cx="8640960" cy="5078313"/>
          </a:xfrm>
          <a:prstGeom prst="rect">
            <a:avLst/>
          </a:prstGeom>
        </p:spPr>
        <p:txBody>
          <a:bodyPr wrap="square">
            <a:spAutoFit/>
          </a:bodyPr>
          <a:lstStyle/>
          <a:p>
            <a:pPr lvl="0"/>
            <a:r>
              <a:rPr lang="ru-RU" sz="2400" dirty="0" smtClean="0">
                <a:solidFill>
                  <a:prstClr val="black"/>
                </a:solidFill>
                <a:latin typeface="Calibri"/>
              </a:rPr>
              <a:t>     «</a:t>
            </a:r>
            <a:r>
              <a:rPr lang="ru-RU" sz="2400" dirty="0">
                <a:solidFill>
                  <a:prstClr val="black"/>
                </a:solidFill>
                <a:latin typeface="Calibri"/>
              </a:rPr>
              <a:t>Дети и презентация» </a:t>
            </a:r>
            <a:r>
              <a:rPr lang="ru-RU" sz="2000" dirty="0">
                <a:solidFill>
                  <a:prstClr val="black"/>
                </a:solidFill>
                <a:latin typeface="Calibri"/>
              </a:rPr>
              <a:t>- возможно ли соединить эти два слова</a:t>
            </a:r>
            <a:r>
              <a:rPr lang="ru-RU" sz="2000" dirty="0" smtClean="0">
                <a:solidFill>
                  <a:prstClr val="black"/>
                </a:solidFill>
                <a:latin typeface="Calibri"/>
              </a:rPr>
              <a:t>?.. </a:t>
            </a:r>
            <a:r>
              <a:rPr lang="ru-RU" sz="2000" dirty="0">
                <a:solidFill>
                  <a:prstClr val="black"/>
                </a:solidFill>
                <a:latin typeface="Calibri"/>
              </a:rPr>
              <a:t>Мы </a:t>
            </a:r>
            <a:r>
              <a:rPr lang="ru-RU" sz="2000" dirty="0" smtClean="0">
                <a:solidFill>
                  <a:prstClr val="black"/>
                </a:solidFill>
                <a:latin typeface="Calibri"/>
              </a:rPr>
              <a:t>попробовали это выяснить.</a:t>
            </a:r>
          </a:p>
          <a:p>
            <a:pPr lvl="0"/>
            <a:r>
              <a:rPr lang="ru-RU" sz="2000" dirty="0">
                <a:solidFill>
                  <a:prstClr val="black"/>
                </a:solidFill>
                <a:latin typeface="Calibri"/>
              </a:rPr>
              <a:t> </a:t>
            </a:r>
            <a:r>
              <a:rPr lang="ru-RU" sz="2000" dirty="0" smtClean="0">
                <a:solidFill>
                  <a:prstClr val="black"/>
                </a:solidFill>
                <a:latin typeface="Calibri"/>
              </a:rPr>
              <a:t>     </a:t>
            </a:r>
            <a:r>
              <a:rPr lang="ru-RU" sz="2000" dirty="0">
                <a:solidFill>
                  <a:prstClr val="black"/>
                </a:solidFill>
                <a:latin typeface="Calibri"/>
              </a:rPr>
              <a:t>В рамках проекта «</a:t>
            </a:r>
            <a:r>
              <a:rPr lang="ru-RU" sz="2000">
                <a:solidFill>
                  <a:prstClr val="black"/>
                </a:solidFill>
                <a:latin typeface="Calibri"/>
              </a:rPr>
              <a:t>Путешествуем </a:t>
            </a:r>
            <a:r>
              <a:rPr lang="ru-RU" sz="2000" smtClean="0">
                <a:solidFill>
                  <a:prstClr val="black"/>
                </a:solidFill>
                <a:latin typeface="Calibri"/>
              </a:rPr>
              <a:t>по </a:t>
            </a:r>
            <a:r>
              <a:rPr lang="ru-RU" sz="2000" dirty="0">
                <a:solidFill>
                  <a:prstClr val="black"/>
                </a:solidFill>
                <a:latin typeface="Calibri"/>
              </a:rPr>
              <a:t>планете Земля», было предложено детям нарисовать такой вид транспорта, который нам помог бы преодолевать водные преграды, горы, пустыни, снега. </a:t>
            </a:r>
            <a:r>
              <a:rPr lang="ru-RU" sz="2000" dirty="0" smtClean="0">
                <a:solidFill>
                  <a:prstClr val="black"/>
                </a:solidFill>
                <a:latin typeface="Calibri"/>
              </a:rPr>
              <a:t>А что из этого получилось, можно увидеть ниже.</a:t>
            </a:r>
          </a:p>
          <a:p>
            <a:pPr lvl="0"/>
            <a:r>
              <a:rPr lang="ru-RU" sz="2000" dirty="0">
                <a:solidFill>
                  <a:prstClr val="black"/>
                </a:solidFill>
                <a:latin typeface="Calibri"/>
              </a:rPr>
              <a:t> </a:t>
            </a:r>
            <a:r>
              <a:rPr lang="ru-RU" sz="2000" dirty="0" smtClean="0">
                <a:solidFill>
                  <a:prstClr val="black"/>
                </a:solidFill>
                <a:latin typeface="Calibri"/>
              </a:rPr>
              <a:t>    Каждый </a:t>
            </a:r>
            <a:r>
              <a:rPr lang="ru-RU" sz="2000" dirty="0">
                <a:solidFill>
                  <a:prstClr val="black"/>
                </a:solidFill>
                <a:latin typeface="Calibri"/>
              </a:rPr>
              <a:t>ребёнок поработал творчески, придумав машину, рассказал про её возможности, отстаивал свой проект перед другими детьми. Было задано очень много интересных вопросов связанных со строением, с удобством передвижения, с комфортным пребыванием на борту, с использованием подходящего топлива и места его хранения. Некоторые вопросы оказались для выступающих неожиданными, им приходилось на ходу сочинять, придумывать, что бы его проект оказался интересней. Желающих выступить и презентовать свой проект оказалось много</a:t>
            </a:r>
            <a:r>
              <a:rPr lang="ru-RU" sz="2000" dirty="0" smtClean="0">
                <a:solidFill>
                  <a:prstClr val="black"/>
                </a:solidFill>
                <a:latin typeface="Calibri"/>
              </a:rPr>
              <a:t>, а ещё больше, желающих задать свой вопрос, </a:t>
            </a:r>
            <a:r>
              <a:rPr lang="ru-RU" sz="2000" dirty="0">
                <a:solidFill>
                  <a:prstClr val="black"/>
                </a:solidFill>
                <a:latin typeface="Calibri"/>
              </a:rPr>
              <a:t>поэтому мы провели эту работу в два этапа. Дети были очень довольны. Проект «Удивительные машины» удался.</a:t>
            </a:r>
          </a:p>
        </p:txBody>
      </p:sp>
    </p:spTree>
    <p:extLst>
      <p:ext uri="{BB962C8B-B14F-4D97-AF65-F5344CB8AC3E}">
        <p14:creationId xmlns:p14="http://schemas.microsoft.com/office/powerpoint/2010/main" val="349045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Никита Д. </a:t>
            </a:r>
            <a:r>
              <a:rPr lang="ru-RU" dirty="0" smtClean="0"/>
              <a:t>рассказал </a:t>
            </a:r>
            <a:br>
              <a:rPr lang="ru-RU" dirty="0" smtClean="0"/>
            </a:br>
            <a:r>
              <a:rPr lang="ru-RU" dirty="0" smtClean="0"/>
              <a:t>о своей необыкновенной машине.</a:t>
            </a:r>
            <a:endParaRPr lang="ru-RU" dirty="0"/>
          </a:p>
        </p:txBody>
      </p:sp>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2348880"/>
            <a:ext cx="4191000" cy="3240359"/>
          </a:xfrm>
        </p:spPr>
      </p:pic>
      <p:pic>
        <p:nvPicPr>
          <p:cNvPr id="8" name="Объект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33625"/>
            <a:ext cx="4343400" cy="3257550"/>
          </a:xfrm>
        </p:spPr>
      </p:pic>
    </p:spTree>
    <p:extLst>
      <p:ext uri="{BB962C8B-B14F-4D97-AF65-F5344CB8AC3E}">
        <p14:creationId xmlns:p14="http://schemas.microsoft.com/office/powerpoint/2010/main" val="198250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390775"/>
            <a:ext cx="4191000" cy="314325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33625"/>
            <a:ext cx="4343400" cy="3257550"/>
          </a:xfrm>
        </p:spPr>
      </p:pic>
      <p:sp>
        <p:nvSpPr>
          <p:cNvPr id="7" name="Заголовок 6"/>
          <p:cNvSpPr>
            <a:spLocks noGrp="1"/>
          </p:cNvSpPr>
          <p:nvPr>
            <p:ph type="title"/>
          </p:nvPr>
        </p:nvSpPr>
        <p:spPr/>
        <p:txBody>
          <a:bodyPr>
            <a:normAutofit/>
          </a:bodyPr>
          <a:lstStyle/>
          <a:p>
            <a:pPr algn="ctr"/>
            <a:r>
              <a:rPr lang="ru-RU" dirty="0" smtClean="0"/>
              <a:t>Серёжа </a:t>
            </a:r>
            <a:r>
              <a:rPr lang="ru-RU" dirty="0" smtClean="0"/>
              <a:t>ч. </a:t>
            </a:r>
            <a:r>
              <a:rPr lang="ru-RU" dirty="0" smtClean="0"/>
              <a:t>отстаивает свой проект.</a:t>
            </a:r>
            <a:endParaRPr lang="ru-RU" dirty="0"/>
          </a:p>
        </p:txBody>
      </p:sp>
    </p:spTree>
    <p:extLst>
      <p:ext uri="{BB962C8B-B14F-4D97-AF65-F5344CB8AC3E}">
        <p14:creationId xmlns:p14="http://schemas.microsoft.com/office/powerpoint/2010/main" val="405403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Серёжу «засыпали» вопросами.</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390775"/>
            <a:ext cx="4191000" cy="314325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333625"/>
            <a:ext cx="4343400" cy="3257550"/>
          </a:xfrm>
        </p:spPr>
      </p:pic>
    </p:spTree>
    <p:extLst>
      <p:ext uri="{BB962C8B-B14F-4D97-AF65-F5344CB8AC3E}">
        <p14:creationId xmlns:p14="http://schemas.microsoft.com/office/powerpoint/2010/main" val="2161283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Ксюша </a:t>
            </a:r>
            <a:r>
              <a:rPr lang="ru-RU" dirty="0" smtClean="0"/>
              <a:t>У. </a:t>
            </a:r>
            <a:r>
              <a:rPr lang="ru-RU" dirty="0" smtClean="0"/>
              <a:t>«а мой проект не хуже, чем у мальчишек!»</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390775"/>
            <a:ext cx="4191000" cy="314325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8250" y="1600200"/>
            <a:ext cx="3543300" cy="4724400"/>
          </a:xfrm>
        </p:spPr>
      </p:pic>
    </p:spTree>
    <p:extLst>
      <p:ext uri="{BB962C8B-B14F-4D97-AF65-F5344CB8AC3E}">
        <p14:creationId xmlns:p14="http://schemas.microsoft.com/office/powerpoint/2010/main" val="3117773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 </a:t>
            </a:r>
            <a:r>
              <a:rPr lang="ru-RU" dirty="0" smtClean="0"/>
              <a:t>рассказать, </a:t>
            </a:r>
            <a:r>
              <a:rPr lang="ru-RU" dirty="0" smtClean="0"/>
              <a:t>и показать есть что.</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1600200"/>
            <a:ext cx="3543300" cy="47244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8250" y="1600200"/>
            <a:ext cx="3543300" cy="4724400"/>
          </a:xfrm>
        </p:spPr>
      </p:pic>
    </p:spTree>
    <p:extLst>
      <p:ext uri="{BB962C8B-B14F-4D97-AF65-F5344CB8AC3E}">
        <p14:creationId xmlns:p14="http://schemas.microsoft.com/office/powerpoint/2010/main" val="105739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Артём </a:t>
            </a:r>
            <a:r>
              <a:rPr lang="ru-RU" dirty="0" smtClean="0"/>
              <a:t>а. </a:t>
            </a:r>
            <a:r>
              <a:rPr lang="ru-RU" dirty="0" smtClean="0"/>
              <a:t>не подкачал, ответил на все вопросы.</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8650" y="1600200"/>
            <a:ext cx="3543300" cy="4724400"/>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8250" y="1600200"/>
            <a:ext cx="3543300" cy="4724400"/>
          </a:xfrm>
        </p:spPr>
      </p:pic>
    </p:spTree>
    <p:extLst>
      <p:ext uri="{BB962C8B-B14F-4D97-AF65-F5344CB8AC3E}">
        <p14:creationId xmlns:p14="http://schemas.microsoft.com/office/powerpoint/2010/main" val="500854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err="1" smtClean="0"/>
              <a:t>Нигина</a:t>
            </a:r>
            <a:r>
              <a:rPr lang="ru-RU" dirty="0" smtClean="0"/>
              <a:t> </a:t>
            </a:r>
            <a:r>
              <a:rPr lang="ru-RU" dirty="0" smtClean="0"/>
              <a:t>х. </a:t>
            </a:r>
            <a:r>
              <a:rPr lang="ru-RU" dirty="0" smtClean="0"/>
              <a:t>и проект защитит, и мальчишкам вопрос задаст.</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390775"/>
            <a:ext cx="4191000" cy="3143250"/>
          </a:xfrm>
        </p:spPr>
      </p:pic>
      <p:pic>
        <p:nvPicPr>
          <p:cNvPr id="10" name="Объект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8250" y="1600200"/>
            <a:ext cx="3543300" cy="4724400"/>
          </a:xfrm>
        </p:spPr>
      </p:pic>
    </p:spTree>
    <p:extLst>
      <p:ext uri="{BB962C8B-B14F-4D97-AF65-F5344CB8AC3E}">
        <p14:creationId xmlns:p14="http://schemas.microsoft.com/office/powerpoint/2010/main" val="41281161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100</TotalTime>
  <Words>513</Words>
  <Application>Microsoft Office PowerPoint</Application>
  <PresentationFormat>Экран (4:3)</PresentationFormat>
  <Paragraphs>31</Paragraphs>
  <Slides>17</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Удивительные машины.</vt:lpstr>
      <vt:lpstr>Дети и презентация.</vt:lpstr>
      <vt:lpstr>Никита Д. рассказал  о своей необыкновенной машине.</vt:lpstr>
      <vt:lpstr>Серёжа ч. отстаивает свой проект.</vt:lpstr>
      <vt:lpstr>Серёжу «засыпали» вопросами.</vt:lpstr>
      <vt:lpstr>Ксюша У. «а мой проект не хуже, чем у мальчишек!»</vt:lpstr>
      <vt:lpstr>И рассказать, и показать есть что.</vt:lpstr>
      <vt:lpstr>Артём а. не подкачал, ответил на все вопросы.</vt:lpstr>
      <vt:lpstr>Нигина х. и проект защитит, и мальчишкам вопрос задаст.</vt:lpstr>
      <vt:lpstr>миша д. представил два проекта.</vt:lpstr>
      <vt:lpstr>Пришлось отвечать на вопросы по двум проектам.</vt:lpstr>
      <vt:lpstr>Некоторые вопросы заставляли задуматься.</vt:lpstr>
      <vt:lpstr>Каждый проект вызывал бурные обсуждения и массу вопросов.</vt:lpstr>
      <vt:lpstr>Вопросы, вопросы, вопросы…</vt:lpstr>
      <vt:lpstr>«и я хочу вопрос задать».</vt:lpstr>
      <vt:lpstr>Мы ответили для себя на вопрос «Дети и презентация»  - это очень интересная работа для всех участников.</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Удивительные машины.</dc:title>
  <dc:creator>Acer</dc:creator>
  <cp:lastModifiedBy>Acer</cp:lastModifiedBy>
  <cp:revision>12</cp:revision>
  <dcterms:created xsi:type="dcterms:W3CDTF">2013-12-18T21:15:14Z</dcterms:created>
  <dcterms:modified xsi:type="dcterms:W3CDTF">2014-01-07T01:44:46Z</dcterms:modified>
</cp:coreProperties>
</file>