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67" r:id="rId3"/>
    <p:sldId id="258" r:id="rId4"/>
    <p:sldId id="257" r:id="rId5"/>
    <p:sldId id="259" r:id="rId6"/>
    <p:sldId id="261" r:id="rId7"/>
    <p:sldId id="262" r:id="rId8"/>
    <p:sldId id="263" r:id="rId9"/>
    <p:sldId id="265" r:id="rId10"/>
    <p:sldId id="268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553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5C89-C245-4620-A3F7-AA5FDAEA96AB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CAFE-5830-4865-AD36-89767BBC5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Тема: «Мой дом, моя семья»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Подготовила: воспитатель  </a:t>
            </a:r>
            <a:r>
              <a:rPr lang="ru-RU" dirty="0" err="1" smtClean="0"/>
              <a:t>Вуличенко</a:t>
            </a:r>
            <a:r>
              <a:rPr lang="ru-RU" dirty="0" smtClean="0"/>
              <a:t> О.А.</a:t>
            </a:r>
          </a:p>
          <a:p>
            <a:pPr algn="r"/>
            <a:r>
              <a:rPr lang="ru-RU" dirty="0" smtClean="0"/>
              <a:t>ГБДОУ № 6    группа № 10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779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Папу с мамой берегу,</a:t>
            </a:r>
            <a:b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                            Я же сильный,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                              </a:t>
            </a:r>
            <a:r>
              <a:rPr lang="ru-RU" sz="2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Я смогу!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дети помогаю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004048" cy="4824536"/>
          </a:xfrm>
        </p:spPr>
      </p:pic>
      <p:pic>
        <p:nvPicPr>
          <p:cNvPr id="8" name="Содержимое 7" descr="помогаю мам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5" y="1484784"/>
            <a:ext cx="3995935" cy="5184576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адии-жизненного-цикла-семь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118472"/>
            <a:ext cx="9314434" cy="6739528"/>
          </a:xfrm>
        </p:spPr>
      </p:pic>
      <p:sp>
        <p:nvSpPr>
          <p:cNvPr id="6" name="Прямоугольник 5"/>
          <p:cNvSpPr/>
          <p:nvPr/>
        </p:nvSpPr>
        <p:spPr>
          <a:xfrm>
            <a:off x="1496190" y="4797152"/>
            <a:ext cx="5243037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Два дедушки,</a:t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Две бабушки,</a:t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Плюс папа, мама, я.</a:t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Сложили? Получается семь человек,</a:t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Семь «Я»!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56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мой дом, Моя семья</a:t>
            </a:r>
            <a:endParaRPr lang="ru-RU" dirty="0"/>
          </a:p>
        </p:txBody>
      </p:sp>
      <p:pic>
        <p:nvPicPr>
          <p:cNvPr id="1026" name="Picture 2" descr="http://www.nanya.ru/media/uploads/%D0%BC%D0%BE%D1%8F_%D1%81%D1%87%D0%B0%D1%81%D1%82%D0%BB%D0%B8%D0%B2%D0%B0%D1%8F_%D1%81%D0%B5%D0%BC%D1%8C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3563888" y="1772816"/>
            <a:ext cx="1872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4076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емь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172" y="0"/>
            <a:ext cx="917417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80528" y="0"/>
            <a:ext cx="101531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— это там, где вас поймут,</a:t>
            </a:r>
            <a:b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Там, где надеются и ждут,</a:t>
            </a:r>
            <a:b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ты забудешь о плохом, —</a:t>
            </a:r>
            <a:b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твой дом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Мама нас ласкает,</a:t>
            </a:r>
            <a:b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Солнце согревает.</a:t>
            </a:r>
            <a:b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Солнце, как и мама,</a:t>
            </a:r>
            <a:b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Лишь одно бывает.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мама готовит 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73238"/>
            <a:ext cx="4489450" cy="4392612"/>
          </a:xfrm>
        </p:spPr>
      </p:pic>
      <p:pic>
        <p:nvPicPr>
          <p:cNvPr id="6" name="Содержимое 5" descr="мама готовит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22825" y="1557338"/>
            <a:ext cx="4321175" cy="4464050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56423" y="82406"/>
            <a:ext cx="23115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Мой папа самый сильный,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Мой папа знает всё.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Про мир автомобильный,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И разное зверьё.</a:t>
            </a:r>
            <a:r>
              <a:rPr lang="ru-RU" sz="2000" b="1" dirty="0" smtClean="0">
                <a:latin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292241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Мой папа самый, самый!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Я так скажу о нём!..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И он нас любит с мамой!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Вот так мы и живём!</a:t>
            </a:r>
            <a:endParaRPr lang="ru-RU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000" dirty="0"/>
          </a:p>
        </p:txBody>
      </p:sp>
      <p:pic>
        <p:nvPicPr>
          <p:cNvPr id="7" name="Содержимое 6" descr="папа дом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4644008" cy="4824536"/>
          </a:xfrm>
        </p:spPr>
      </p:pic>
      <p:pic>
        <p:nvPicPr>
          <p:cNvPr id="8" name="Содержимое 7" descr="папа дома.jpg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96550" y="2420888"/>
            <a:ext cx="4271179" cy="4032448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бушка с вну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6156176" y="1"/>
            <a:ext cx="2987824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 бабушкой своею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Дружу давным-давно.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во всех затеях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мною заодно.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 ней не знаю скуки,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все мне любо в ней,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бабушкины руки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всего сильней.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Мой дедуля дорогой,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гордимся все тобой!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скажу я по секрету: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Лучше нет на свете деда!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Буду я всегда стараться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 тебя во всём равняться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Содержимое 5" descr="на рыбалку с внукам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4464496" cy="4320480"/>
          </a:xfrm>
        </p:spPr>
      </p:pic>
      <p:pic>
        <p:nvPicPr>
          <p:cNvPr id="8" name="Содержимое 7" descr="дедуш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191000" cy="424847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05394"/>
            <a:ext cx="8686800" cy="1067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  <a:t>Дедушка для внуков — забота и опора.</a:t>
            </a:r>
            <a:b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  <a:t>Бабушка — поддержка и судейство в спорах.</a:t>
            </a:r>
            <a:b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  <a:t>Их любви огромной, знаем, нет предела,</a:t>
            </a:r>
            <a:b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  <a:t>Все поймут, подскажут, и помогут в деле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!</a:t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endParaRPr lang="ru-RU" dirty="0">
              <a:latin typeface="Constantia" pitchFamily="18" charset="0"/>
            </a:endParaRPr>
          </a:p>
        </p:txBody>
      </p:sp>
      <p:pic>
        <p:nvPicPr>
          <p:cNvPr id="5" name="Содержимое 4" descr="бабушка и дед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5004048" cy="3960440"/>
          </a:xfrm>
        </p:spPr>
      </p:pic>
      <p:pic>
        <p:nvPicPr>
          <p:cNvPr id="6" name="Содержимое 5" descr="б и 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508" y="1827212"/>
            <a:ext cx="4010731" cy="5030788"/>
          </a:xfrm>
        </p:spPr>
      </p:pic>
      <p:pic>
        <p:nvPicPr>
          <p:cNvPr id="7" name="Содержимое 5" descr="б и 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269" y="1827212"/>
            <a:ext cx="4010731" cy="503078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3979168" cy="142369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8900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Я беру у папы веник –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Я ведь тоже не бездельник,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После ужина посуду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Сам помою, не забуду, –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помогают 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476671"/>
            <a:ext cx="4549986" cy="4123109"/>
          </a:xfrm>
        </p:spPr>
      </p:pic>
      <p:pic>
        <p:nvPicPr>
          <p:cNvPr id="8" name="Содержимое 7" descr="помогаю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09379" y="2420888"/>
            <a:ext cx="4534621" cy="4104456"/>
          </a:xfrm>
        </p:spPr>
      </p:pic>
      <p:sp>
        <p:nvSpPr>
          <p:cNvPr id="9" name="Прямоугольник 8"/>
          <p:cNvSpPr/>
          <p:nvPr/>
        </p:nvSpPr>
        <p:spPr>
          <a:xfrm>
            <a:off x="179512" y="4539223"/>
            <a:ext cx="4176464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Папу с мамой берегу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Папа жалуется: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– Что-то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Утомляюсь от работы…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Мама тоже: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– Устаю,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На ногах едва стою…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91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Тема: «Мой дом, моя семья» </vt:lpstr>
      <vt:lpstr> мой дом, Моя семья</vt:lpstr>
      <vt:lpstr>Слайд 3</vt:lpstr>
      <vt:lpstr>Мама нас ласкает, Солнце согревает. Солнце, как и мама, Лишь одно бывает. </vt:lpstr>
      <vt:lpstr>Слайд 5</vt:lpstr>
      <vt:lpstr>Слайд 6</vt:lpstr>
      <vt:lpstr>Мой дедуля дорогой, Мы гордимся все тобой! И скажу я по секрету: Лучше нет на свете деда! Буду я всегда стараться На тебя во всём равняться </vt:lpstr>
      <vt:lpstr>Дедушка для внуков — забота и опора. Бабушка — поддержка и судейство в спорах. Их любви огромной, знаем, нет предела, Все поймут, подскажут, и помогут в деле!  </vt:lpstr>
      <vt:lpstr>  </vt:lpstr>
      <vt:lpstr>Папу с мамой берегу,                                       Я же сильный,                                         Я смогу!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82</cp:revision>
  <dcterms:created xsi:type="dcterms:W3CDTF">2013-11-24T11:16:38Z</dcterms:created>
  <dcterms:modified xsi:type="dcterms:W3CDTF">2014-01-07T10:50:35Z</dcterms:modified>
</cp:coreProperties>
</file>