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4F3B8B-4C5E-4319-99C1-9769E405AC2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A8AC9C-354B-44F9-9092-FAE912543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5148064" cy="160032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Урок литературного           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2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37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Король на корону копейки копил,</a:t>
            </a:r>
            <a:b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Да вместо короны корову купил.</a:t>
            </a:r>
            <a:b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А этот король на корову копил,</a:t>
            </a:r>
            <a:b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Да вместо коровы корону купил.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202430"/>
            <a:ext cx="1584176" cy="2862968"/>
          </a:xfrm>
        </p:spPr>
      </p:pic>
    </p:spTree>
    <p:extLst>
      <p:ext uri="{BB962C8B-B14F-4D97-AF65-F5344CB8AC3E}">
        <p14:creationId xmlns:p14="http://schemas.microsoft.com/office/powerpoint/2010/main" xmlns="" val="39294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Он некрасив, но у него доброе сердце, и плавает он не хуже, смею даже сказать – лучше других. Я думаю, что он вырастет, похорошеет или станет со временем поменьше.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4036123"/>
            <a:ext cx="2539589" cy="1913157"/>
          </a:xfrm>
        </p:spPr>
      </p:pic>
    </p:spTree>
    <p:extLst>
      <p:ext uri="{BB962C8B-B14F-4D97-AF65-F5344CB8AC3E}">
        <p14:creationId xmlns:p14="http://schemas.microsoft.com/office/powerpoint/2010/main" xmlns="" val="414831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 него огромные залы, а ходит он в чудесной бархатной шубке. Беда только, что он слеп.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140968"/>
            <a:ext cx="3218849" cy="2617997"/>
          </a:xfrm>
        </p:spPr>
      </p:pic>
    </p:spTree>
    <p:extLst>
      <p:ext uri="{BB962C8B-B14F-4D97-AF65-F5344CB8AC3E}">
        <p14:creationId xmlns:p14="http://schemas.microsoft.com/office/powerpoint/2010/main" xmlns="" val="28980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Он восседал в своём золочёном кресле, читал – читал и поминутно кивал головой – ему очень приятно было читать похвалы своей столице, дворцу и саду.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780928"/>
            <a:ext cx="5087727" cy="3748468"/>
          </a:xfrm>
        </p:spPr>
      </p:pic>
    </p:spTree>
    <p:extLst>
      <p:ext uri="{BB962C8B-B14F-4D97-AF65-F5344CB8AC3E}">
        <p14:creationId xmlns:p14="http://schemas.microsoft.com/office/powerpoint/2010/main" xmlns="" val="85942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Лучше всех был молодой принц с большими чёрными глазами. Ему, наверное, было не больше шестнадцати лет; в тот день праздновалось его рождение, оттого на корабле и шло такое веселье.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2924944"/>
            <a:ext cx="3345160" cy="3537507"/>
          </a:xfrm>
        </p:spPr>
      </p:pic>
    </p:spTree>
    <p:extLst>
      <p:ext uri="{BB962C8B-B14F-4D97-AF65-F5344CB8AC3E}">
        <p14:creationId xmlns:p14="http://schemas.microsoft.com/office/powerpoint/2010/main" xmlns="" val="56429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1802" y="928670"/>
            <a:ext cx="3117309" cy="4104456"/>
          </a:xfrm>
        </p:spPr>
      </p:pic>
      <p:sp>
        <p:nvSpPr>
          <p:cNvPr id="5" name="Прямоугольник 4"/>
          <p:cNvSpPr/>
          <p:nvPr/>
        </p:nvSpPr>
        <p:spPr>
          <a:xfrm>
            <a:off x="3143240" y="5357827"/>
            <a:ext cx="2927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tabLst>
                <a:tab pos="3830638" algn="l"/>
              </a:tabLst>
            </a:pPr>
            <a:r>
              <a:rPr lang="ru-RU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CFC60D">
                    <a:lumMod val="60000"/>
                    <a:lumOff val="40000"/>
                  </a:srgbClr>
                </a:solidFill>
                <a:ea typeface="+mj-ea"/>
                <a:cs typeface="+mj-cs"/>
              </a:rPr>
              <a:t>1805 -1875</a:t>
            </a:r>
            <a:endParaRPr lang="ru-RU" sz="3600" b="1" spc="50" dirty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srgbClr val="CFC60D">
                  <a:lumMod val="60000"/>
                  <a:lumOff val="40000"/>
                </a:srgb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8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Город Оденсе в Дании на острове </a:t>
            </a:r>
            <a:r>
              <a:rPr lang="ru-RU" dirty="0" err="1" smtClean="0">
                <a:solidFill>
                  <a:srgbClr val="FF0000"/>
                </a:solidFill>
              </a:rPr>
              <a:t>Фюн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4365104"/>
            <a:ext cx="2507421" cy="18722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37" y="1714500"/>
            <a:ext cx="2585522" cy="19305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1761243"/>
            <a:ext cx="2522920" cy="18837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247" y="4581128"/>
            <a:ext cx="2642847" cy="16561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8072" y="2679760"/>
            <a:ext cx="1540054" cy="23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79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0"/>
                            </p:stCondLst>
                            <p:childTnLst>
                              <p:par>
                                <p:cTn id="1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21602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Сказка  - ложь, да в ней намёк, добрым молодцам урок.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81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</TotalTime>
  <Words>155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  Урок литературного            чтения</vt:lpstr>
      <vt:lpstr>Король на корону копейки копил, Да вместо короны корову купил. А этот король на корову копил, Да вместо коровы корону купил.</vt:lpstr>
      <vt:lpstr>Он некрасив, но у него доброе сердце, и плавает он не хуже, смею даже сказать – лучше других. Я думаю, что он вырастет, похорошеет или станет со временем поменьше.</vt:lpstr>
      <vt:lpstr>У него огромные залы, а ходит он в чудесной бархатной шубке. Беда только, что он слеп.</vt:lpstr>
      <vt:lpstr>Он восседал в своём золочёном кресле, читал – читал и поминутно кивал головой – ему очень приятно было читать похвалы своей столице, дворцу и саду.</vt:lpstr>
      <vt:lpstr>    Лучше всех был молодой принц с большими чёрными глазами. Ему, наверное, было не больше шестнадцати лет; в тот день праздновалось его рождение, оттого на корабле и шло такое веселье.</vt:lpstr>
      <vt:lpstr>Слайд 7</vt:lpstr>
      <vt:lpstr>Город Оденсе в Дании на острове Фюн</vt:lpstr>
      <vt:lpstr>Сказка  - ложь, да в ней намёк, добрым молодцам урок.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           чтения</dc:title>
  <dc:creator>ГАЛИНА</dc:creator>
  <cp:lastModifiedBy>Слубская Е.В. </cp:lastModifiedBy>
  <cp:revision>10</cp:revision>
  <dcterms:created xsi:type="dcterms:W3CDTF">2012-04-11T18:19:19Z</dcterms:created>
  <dcterms:modified xsi:type="dcterms:W3CDTF">2012-04-12T06:50:34Z</dcterms:modified>
</cp:coreProperties>
</file>