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D8DDA-9490-49E9-9B16-86741E42BD10}" type="datetimeFigureOut">
              <a:rPr lang="ru-RU"/>
              <a:pPr>
                <a:defRPr/>
              </a:pPr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86817-7A0A-4C4E-8D99-8201E41F7F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7697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BE83D-933A-4705-B390-E9D722853ABD}" type="datetimeFigureOut">
              <a:rPr lang="ru-RU"/>
              <a:pPr>
                <a:defRPr/>
              </a:pPr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DC274-BB80-45B1-A3BD-D40E4D875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7045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B1920-EE4F-4375-BCAC-38CCB006E3B8}" type="datetimeFigureOut">
              <a:rPr lang="ru-RU"/>
              <a:pPr>
                <a:defRPr/>
              </a:pPr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A635D-B4FA-4750-AB24-606EF0DDA9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046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80AFB-1E0D-466F-A333-74693777EBA1}" type="datetimeFigureOut">
              <a:rPr lang="ru-RU"/>
              <a:pPr>
                <a:defRPr/>
              </a:pPr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B7C60-9F57-43A9-A418-1306ABAF36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6555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1D098-BFCF-43D8-84E1-7FF11B0313DD}" type="datetimeFigureOut">
              <a:rPr lang="ru-RU"/>
              <a:pPr>
                <a:defRPr/>
              </a:pPr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D882F-785A-47CE-92C0-AEF3B36394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8890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11642-CD3F-4B18-B3F1-21C8108719AE}" type="datetimeFigureOut">
              <a:rPr lang="ru-RU"/>
              <a:pPr>
                <a:defRPr/>
              </a:pPr>
              <a:t>15.06.2015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55C08-32DC-44E3-95C5-CBA22A28B5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369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B761E-E456-4A84-92A6-9B41440795ED}" type="datetimeFigureOut">
              <a:rPr lang="ru-RU"/>
              <a:pPr>
                <a:defRPr/>
              </a:pPr>
              <a:t>15.06.2015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85A39-6787-4A97-BA80-16B80B40C4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8685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5828A-1F89-4FB4-AACD-921C59C1E333}" type="datetimeFigureOut">
              <a:rPr lang="ru-RU"/>
              <a:pPr>
                <a:defRPr/>
              </a:pPr>
              <a:t>15.06.2015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E1BD-B9FE-447B-AF5F-5B39905C84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8790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4661D-CC87-4CD6-82E8-0F730DD3FE06}" type="datetimeFigureOut">
              <a:rPr lang="ru-RU"/>
              <a:pPr>
                <a:defRPr/>
              </a:pPr>
              <a:t>15.06.2015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EC971-5CDE-48E0-BCAD-AB7D57BDAE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400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FD73B-6EBA-48FF-88C9-038BE677F719}" type="datetimeFigureOut">
              <a:rPr lang="ru-RU"/>
              <a:pPr>
                <a:defRPr/>
              </a:pPr>
              <a:t>15.06.2015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EBED1-FA3B-467C-872C-EB8B7F2568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3629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1EF73-2613-4481-B05D-D862D6DB6507}" type="datetimeFigureOut">
              <a:rPr lang="ru-RU"/>
              <a:pPr>
                <a:defRPr/>
              </a:pPr>
              <a:t>15.06.2015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E35DD-E30E-4200-BDBE-516C95C041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5772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Двойная волна 13"/>
          <p:cNvSpPr/>
          <p:nvPr/>
        </p:nvSpPr>
        <p:spPr>
          <a:xfrm>
            <a:off x="0" y="6381328"/>
            <a:ext cx="9144000" cy="476672"/>
          </a:xfrm>
          <a:prstGeom prst="doubleWave">
            <a:avLst>
              <a:gd name="adj1" fmla="val 6250"/>
              <a:gd name="adj2" fmla="val -97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866A97-57D3-49E5-A920-E37C4D32C2C0}" type="datetimeFigureOut">
              <a:rPr lang="ru-RU"/>
              <a:pPr>
                <a:defRPr/>
              </a:pPr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6E1910-0B2A-45AB-B15A-10F79DB89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Двойная волна 12"/>
          <p:cNvSpPr/>
          <p:nvPr/>
        </p:nvSpPr>
        <p:spPr>
          <a:xfrm>
            <a:off x="0" y="0"/>
            <a:ext cx="9144000" cy="1206896"/>
          </a:xfrm>
          <a:prstGeom prst="doubleWave">
            <a:avLst>
              <a:gd name="adj1" fmla="val 6250"/>
              <a:gd name="adj2" fmla="val -97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38" name="Рисунок 14" descr="dlya__truda.jpg"/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7988" y="260350"/>
            <a:ext cx="9906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1556792"/>
            <a:ext cx="69861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русского языка 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 2 классе</a:t>
            </a:r>
          </a:p>
          <a:p>
            <a:pPr algn="ctr"/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(система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Л.В.Занкова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96136" y="5085184"/>
            <a:ext cx="31574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Сафонова О.А.,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МОУ Лицея №15 г.Саратова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980728"/>
            <a:ext cx="686091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Контрольное списывание</a:t>
            </a:r>
          </a:p>
          <a:p>
            <a:pPr algn="ctr"/>
            <a:r>
              <a:rPr lang="ru-RU" sz="4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 грамматическим заданием</a:t>
            </a:r>
            <a:endParaRPr lang="ru-RU" sz="4000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204864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Правила списывания предложения или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текста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     Прочитай предложение, текст. </a:t>
            </a:r>
          </a:p>
          <a:p>
            <a:pPr algn="just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     Подумай, понимаешь ли ты, что будешь писать. </a:t>
            </a:r>
          </a:p>
          <a:p>
            <a:pPr algn="just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     Прочитай внимательно первое  предложение. </a:t>
            </a:r>
          </a:p>
          <a:p>
            <a:pPr algn="just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     Запомни, как пишутся слова в предложении. </a:t>
            </a:r>
          </a:p>
          <a:p>
            <a:pPr algn="just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     Напиши его, диктуя себе каждое слово по слогам. </a:t>
            </a:r>
          </a:p>
          <a:p>
            <a:pPr algn="just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     Проверь, правильно ли ты списал. </a:t>
            </a:r>
          </a:p>
          <a:p>
            <a:pPr algn="just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Точно так же работай над следующими предложениями.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046968"/>
            <a:ext cx="8568952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200" dirty="0" smtClean="0">
                <a:effectLst/>
                <a:latin typeface="Times New Roman"/>
                <a:ea typeface="Times New Roman"/>
              </a:rPr>
              <a:t>	</a:t>
            </a:r>
            <a:r>
              <a:rPr lang="ru-RU" sz="35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Поймал Серёжа </a:t>
            </a:r>
            <a:r>
              <a:rPr lang="ru-RU" sz="3500" dirty="0" err="1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ч_жа</a:t>
            </a:r>
            <a:r>
              <a:rPr lang="ru-RU" sz="35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35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() и посадил его в клетку. Однажды мальчик забыл закрыть дверцу. Птичка </a:t>
            </a:r>
            <a:r>
              <a:rPr lang="ru-RU" sz="3500" dirty="0" err="1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ул_тела</a:t>
            </a:r>
            <a:r>
              <a:rPr lang="ru-RU" sz="35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35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(). </a:t>
            </a:r>
            <a:r>
              <a:rPr lang="ru-RU" sz="3500" dirty="0" err="1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Пол_тел</a:t>
            </a:r>
            <a:r>
              <a:rPr lang="ru-RU" sz="35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35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() чижик к </a:t>
            </a:r>
            <a:r>
              <a:rPr lang="ru-RU" sz="3500" dirty="0" err="1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_кошку</a:t>
            </a:r>
            <a:r>
              <a:rPr lang="ru-RU" sz="35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35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() и ударился о </a:t>
            </a:r>
            <a:r>
              <a:rPr lang="ru-RU" sz="3500" dirty="0" err="1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ст_кло</a:t>
            </a:r>
            <a:r>
              <a:rPr lang="ru-RU" sz="35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35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(). Поднял Серёжа птичку. Чижик </a:t>
            </a:r>
            <a:r>
              <a:rPr lang="ru-RU" sz="3500" dirty="0" err="1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т_жело</a:t>
            </a:r>
            <a:r>
              <a:rPr lang="ru-RU" sz="35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35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() дышал. Скоро он умер. После этого Серёжа перестал </a:t>
            </a:r>
            <a:r>
              <a:rPr lang="ru-RU" sz="350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л_вить</a:t>
            </a:r>
            <a:r>
              <a:rPr lang="ru-RU" sz="35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35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() птиц.</a:t>
            </a:r>
          </a:p>
          <a:p>
            <a:pPr>
              <a:spcAft>
                <a:spcPts val="0"/>
              </a:spcAft>
            </a:pPr>
            <a:r>
              <a:rPr lang="ru-RU" sz="2800" u="sng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</a:rPr>
              <a:t>Задание: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</a:rPr>
              <a:t>Списать текст, вставляя пропущенные буквы в слова.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</a:rPr>
              <a:t>В скобках к этим словам написать проверочные.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 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4</Template>
  <TotalTime>13</TotalTime>
  <Words>34</Words>
  <Application>Microsoft Office PowerPoint</Application>
  <PresentationFormat>Экран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Шаблон 4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Оксана</cp:lastModifiedBy>
  <cp:revision>3</cp:revision>
  <dcterms:created xsi:type="dcterms:W3CDTF">2015-03-11T08:38:50Z</dcterms:created>
  <dcterms:modified xsi:type="dcterms:W3CDTF">2015-06-15T14:41:19Z</dcterms:modified>
</cp:coreProperties>
</file>