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2" autoAdjust="0"/>
    <p:restoredTop sz="94669" autoAdjust="0"/>
  </p:normalViewPr>
  <p:slideViewPr>
    <p:cSldViewPr>
      <p:cViewPr varScale="1">
        <p:scale>
          <a:sx n="87" d="100"/>
          <a:sy n="87" d="100"/>
        </p:scale>
        <p:origin x="-103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15.06.2015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15.06.2015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15.06.2015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15.06.2015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15.06.2015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15.06.2015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2"/>
            <a:ext cx="7772400" cy="5112568"/>
          </a:xfrm>
        </p:spPr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ru-RU" sz="4800" b="1" i="1" dirty="0">
                <a:latin typeface="Times New Roman"/>
                <a:ea typeface="Times New Roman"/>
              </a:rPr>
              <a:t>Дидактические игры </a:t>
            </a:r>
            <a:r>
              <a:rPr lang="ru-RU" sz="4800" b="1" i="1" dirty="0" smtClean="0">
                <a:latin typeface="Times New Roman"/>
                <a:ea typeface="Times New Roman"/>
              </a:rPr>
              <a:t/>
            </a:r>
            <a:br>
              <a:rPr lang="ru-RU" sz="4800" b="1" i="1" dirty="0" smtClean="0">
                <a:latin typeface="Times New Roman"/>
                <a:ea typeface="Times New Roman"/>
              </a:rPr>
            </a:br>
            <a:r>
              <a:rPr lang="ru-RU" sz="3100" dirty="0" smtClean="0">
                <a:latin typeface="Times New Roman"/>
                <a:ea typeface="Times New Roman"/>
              </a:rPr>
              <a:t>для </a:t>
            </a:r>
            <a:r>
              <a:rPr lang="ru-RU" sz="3100" dirty="0">
                <a:latin typeface="Times New Roman"/>
                <a:ea typeface="Times New Roman"/>
              </a:rPr>
              <a:t>развития речи </a:t>
            </a:r>
            <a:r>
              <a:rPr lang="ru-RU" sz="3100" dirty="0" smtClean="0">
                <a:latin typeface="Times New Roman"/>
                <a:ea typeface="Times New Roman"/>
              </a:rPr>
              <a:t/>
            </a:r>
            <a:br>
              <a:rPr lang="ru-RU" sz="3100" dirty="0" smtClean="0">
                <a:latin typeface="Times New Roman"/>
                <a:ea typeface="Times New Roman"/>
              </a:rPr>
            </a:br>
            <a:r>
              <a:rPr lang="ru-RU" sz="2400" dirty="0" smtClean="0">
                <a:latin typeface="Times New Roman"/>
                <a:ea typeface="Times New Roman"/>
              </a:rPr>
              <a:t>с </a:t>
            </a:r>
            <a:r>
              <a:rPr lang="ru-RU" sz="2400" dirty="0">
                <a:latin typeface="Times New Roman"/>
                <a:ea typeface="Times New Roman"/>
              </a:rPr>
              <a:t>использованием ОТСМ - ТРИЗ – технологии и ИКТ </a:t>
            </a:r>
            <a:r>
              <a:rPr lang="ru-RU" sz="3100" dirty="0" smtClean="0">
                <a:latin typeface="Times New Roman"/>
                <a:ea typeface="Times New Roman"/>
              </a:rPr>
              <a:t/>
            </a:r>
            <a:br>
              <a:rPr lang="ru-RU" sz="3100" dirty="0" smtClean="0">
                <a:latin typeface="Times New Roman"/>
                <a:ea typeface="Times New Roman"/>
              </a:rPr>
            </a:br>
            <a:r>
              <a:rPr lang="ru-RU" sz="3100" dirty="0" smtClean="0">
                <a:latin typeface="Times New Roman"/>
                <a:ea typeface="Times New Roman"/>
              </a:rPr>
              <a:t>«</a:t>
            </a:r>
            <a:r>
              <a:rPr lang="ru-RU" sz="3100" dirty="0">
                <a:latin typeface="Times New Roman"/>
                <a:ea typeface="Times New Roman"/>
              </a:rPr>
              <a:t>Веселые загадки», «Зоопарк – загадки о животных», «Описание животных или У кого что есть</a:t>
            </a:r>
            <a:r>
              <a:rPr lang="ru-RU" sz="3100" dirty="0" smtClean="0">
                <a:latin typeface="Times New Roman"/>
                <a:ea typeface="Times New Roman"/>
              </a:rPr>
              <a:t>?»</a:t>
            </a:r>
            <a:br>
              <a:rPr lang="ru-RU" sz="3100" dirty="0" smtClean="0">
                <a:latin typeface="Times New Roman"/>
                <a:ea typeface="Times New Roman"/>
              </a:rPr>
            </a:br>
            <a:r>
              <a:rPr lang="ru-RU" sz="3100" i="1" dirty="0" smtClean="0">
                <a:latin typeface="Times New Roman"/>
                <a:ea typeface="Times New Roman"/>
              </a:rPr>
              <a:t>Еременко Е.А.</a:t>
            </a: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373214"/>
            <a:ext cx="6400800" cy="72010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10650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аленка работа\радуга\интернет - конкурсы\конспекты 2015\Новая папка\веселые загадки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1476672" y="476672"/>
            <a:ext cx="11659691" cy="6485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333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D:\аленка работа\радуга\интернет - конкурсы\конспекты 2015\Новая папка\зоопарк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8600" y="849997"/>
            <a:ext cx="10801200" cy="6008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70587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D:\аленка работа\радуга\интернет - конкурсы\конспекты 2015\Новая папка\описание животных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8600" y="116632"/>
            <a:ext cx="10801200" cy="6741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77812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</TotalTime>
  <Words>2</Words>
  <Application>Microsoft Office PowerPoint</Application>
  <PresentationFormat>Экран (4:3)</PresentationFormat>
  <Paragraphs>1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Волна</vt:lpstr>
      <vt:lpstr>Дидактические игры  для развития речи  с использованием ОТСМ - ТРИЗ – технологии и ИКТ  «Веселые загадки», «Зоопарк – загадки о животных», «Описание животных или У кого что есть?» Еременко Е.А.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Дидактические игры  для развития речи  с использованием ОТСМ - ТРИЗ – технологии и ИКТ  «Веселые загадки», «Зоопарк – загадки о животных», «Описание животных или У кого что есть?» Еременко Е.А. </dc:title>
  <dc:creator>dim4ik</dc:creator>
  <cp:lastModifiedBy>dim4ik</cp:lastModifiedBy>
  <cp:revision>2</cp:revision>
  <dcterms:created xsi:type="dcterms:W3CDTF">2015-06-15T12:35:40Z</dcterms:created>
  <dcterms:modified xsi:type="dcterms:W3CDTF">2015-06-15T15:06:08Z</dcterms:modified>
</cp:coreProperties>
</file>