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2" r:id="rId6"/>
    <p:sldId id="271" r:id="rId7"/>
    <p:sldId id="27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Tm="5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split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3840088"/>
          </a:xfrm>
        </p:spPr>
        <p:txBody>
          <a:bodyPr>
            <a:noAutofit/>
          </a:bodyPr>
          <a:lstStyle/>
          <a:p>
            <a:r>
              <a:rPr lang="ru-RU" sz="8000" dirty="0" smtClean="0"/>
              <a:t>ЛЮБУЯСЬ КРАСОТОЙ</a:t>
            </a:r>
            <a:br>
              <a:rPr lang="ru-RU" sz="8000" dirty="0" smtClean="0"/>
            </a:br>
            <a:r>
              <a:rPr lang="ru-RU" sz="8000" dirty="0" smtClean="0"/>
              <a:t>ПРИРОДЫ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7016824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Василенко Алла Николаевна</a:t>
            </a:r>
          </a:p>
          <a:p>
            <a:r>
              <a:rPr lang="ru-RU" dirty="0" smtClean="0"/>
              <a:t>Воспитатель высшей категории ГДОУ №73</a:t>
            </a:r>
            <a:endParaRPr lang="ru-RU" dirty="0"/>
          </a:p>
        </p:txBody>
      </p:sp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223224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Ну, здравствуй, осень золотая!</a:t>
            </a:r>
            <a:br>
              <a:rPr lang="ru-RU" sz="2200" dirty="0" smtClean="0"/>
            </a:br>
            <a:r>
              <a:rPr lang="ru-RU" sz="2200" dirty="0" smtClean="0"/>
              <a:t>Пришла пора тебя встречать.</a:t>
            </a:r>
            <a:br>
              <a:rPr lang="ru-RU" sz="2200" dirty="0" smtClean="0"/>
            </a:br>
            <a:r>
              <a:rPr lang="ru-RU" sz="2200" dirty="0" smtClean="0"/>
              <a:t>Последний летний день растаял</a:t>
            </a:r>
            <a:br>
              <a:rPr lang="ru-RU" sz="2200" dirty="0" smtClean="0"/>
            </a:br>
            <a:r>
              <a:rPr lang="ru-RU" sz="2200" dirty="0" smtClean="0"/>
              <a:t>Хозяйкой стала ты опять.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лла\Desktop\сжать\IMG_1482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128792" cy="444667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2322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Пройдёмся по аллеям парка,</a:t>
            </a:r>
            <a:br>
              <a:rPr lang="ru-RU" sz="1800" dirty="0" smtClean="0"/>
            </a:br>
            <a:r>
              <a:rPr lang="ru-RU" sz="1800" dirty="0" smtClean="0"/>
              <a:t> Листвой шурша. Он весь затих,</a:t>
            </a:r>
            <a:br>
              <a:rPr lang="ru-RU" sz="1800" dirty="0" smtClean="0"/>
            </a:br>
            <a:r>
              <a:rPr lang="ru-RU" sz="1800" dirty="0" smtClean="0"/>
              <a:t>Как хорошо! И нам не жалко,</a:t>
            </a:r>
            <a:br>
              <a:rPr lang="ru-RU" sz="1800" dirty="0" smtClean="0"/>
            </a:br>
            <a:r>
              <a:rPr lang="ru-RU" sz="1800" dirty="0" smtClean="0"/>
              <a:t>Прощальный шелест слышать их.</a:t>
            </a:r>
            <a:endParaRPr lang="ru-RU" sz="1800" dirty="0"/>
          </a:p>
        </p:txBody>
      </p:sp>
      <p:pic>
        <p:nvPicPr>
          <p:cNvPr id="3074" name="Picture 2" descr="C:\Users\Алла\Desktop\сжать\IMG_1499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84776" cy="44431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дождик капает несмело</a:t>
            </a:r>
            <a:br>
              <a:rPr lang="ru-RU" dirty="0" smtClean="0"/>
            </a:br>
            <a:r>
              <a:rPr lang="ru-RU" dirty="0" smtClean="0"/>
              <a:t>И солнце скрылось в облаках.</a:t>
            </a:r>
            <a:endParaRPr lang="ru-RU" dirty="0"/>
          </a:p>
        </p:txBody>
      </p:sp>
      <p:pic>
        <p:nvPicPr>
          <p:cNvPr id="6146" name="Picture 2" descr="C:\Users\Алла\Desktop\сжать\IMG_1493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28792" cy="420598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осень королева!</a:t>
            </a:r>
            <a:br>
              <a:rPr lang="ru-RU" dirty="0" smtClean="0"/>
            </a:br>
            <a:r>
              <a:rPr lang="ru-RU" dirty="0" smtClean="0"/>
              <a:t>Букет из листьев лишь в руках.</a:t>
            </a:r>
            <a:endParaRPr lang="ru-RU" dirty="0"/>
          </a:p>
        </p:txBody>
      </p:sp>
      <p:pic>
        <p:nvPicPr>
          <p:cNvPr id="4" name="Picture 2" descr="C:\Users\Алла\Desktop\сжать\IMG_2291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772816"/>
            <a:ext cx="6993215" cy="439938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Птички, птички</a:t>
            </a:r>
            <a:br>
              <a:rPr lang="ru-RU" sz="1800" dirty="0" smtClean="0"/>
            </a:br>
            <a:r>
              <a:rPr lang="ru-RU" sz="1800" dirty="0" smtClean="0"/>
              <a:t>подходите —</a:t>
            </a:r>
            <a:br>
              <a:rPr lang="ru-RU" sz="1800" dirty="0" smtClean="0"/>
            </a:br>
            <a:r>
              <a:rPr lang="ru-RU" sz="1800" dirty="0" smtClean="0"/>
              <a:t>Угостить мы вас хотим!</a:t>
            </a:r>
            <a:br>
              <a:rPr lang="ru-RU" sz="1800" dirty="0" smtClean="0"/>
            </a:br>
            <a:r>
              <a:rPr lang="ru-RU" sz="1800" dirty="0" smtClean="0"/>
              <a:t>Ешьте сколько захотите</a:t>
            </a:r>
            <a:br>
              <a:rPr lang="ru-RU" sz="1800" dirty="0" smtClean="0"/>
            </a:br>
            <a:r>
              <a:rPr lang="ru-RU" sz="1800" dirty="0" smtClean="0"/>
              <a:t>Мы вам зернышек дадим!</a:t>
            </a:r>
            <a:endParaRPr lang="ru-RU" sz="1800" dirty="0"/>
          </a:p>
        </p:txBody>
      </p:sp>
      <p:pic>
        <p:nvPicPr>
          <p:cNvPr id="4" name="Picture 3" descr="C:\Users\Алла\Desktop\сжать\IMG_2190м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785630" cy="445395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Если хочешь, по дорожке</a:t>
            </a:r>
            <a:br>
              <a:rPr lang="ru-RU" sz="1800" dirty="0" smtClean="0"/>
            </a:br>
            <a:r>
              <a:rPr lang="ru-RU" sz="1800" dirty="0" smtClean="0"/>
              <a:t>Мы погулять пойдем, </a:t>
            </a:r>
            <a:br>
              <a:rPr lang="ru-RU" sz="1800" dirty="0" smtClean="0"/>
            </a:br>
            <a:r>
              <a:rPr lang="ru-RU" sz="1800" dirty="0" smtClean="0"/>
              <a:t>Цвета осени ладошки</a:t>
            </a:r>
            <a:br>
              <a:rPr lang="ru-RU" sz="1800" dirty="0" smtClean="0"/>
            </a:br>
            <a:r>
              <a:rPr lang="ru-RU" sz="1800" dirty="0" smtClean="0"/>
              <a:t>Мы в букеты соберем,</a:t>
            </a:r>
            <a:br>
              <a:rPr lang="ru-RU" sz="1800" dirty="0" smtClean="0"/>
            </a:br>
            <a:r>
              <a:rPr lang="ru-RU" sz="1800" dirty="0" smtClean="0"/>
              <a:t>А потом проводим лето </a:t>
            </a:r>
            <a:br>
              <a:rPr lang="ru-RU" sz="1800" dirty="0" smtClean="0"/>
            </a:br>
            <a:r>
              <a:rPr lang="ru-RU" sz="1800" dirty="0" smtClean="0"/>
              <a:t>Вдоль пустующих аллей…</a:t>
            </a:r>
            <a:endParaRPr lang="ru-RU" sz="1800" dirty="0"/>
          </a:p>
        </p:txBody>
      </p:sp>
      <p:pic>
        <p:nvPicPr>
          <p:cNvPr id="4" name="Picture 2" descr="C:\Users\Алла\Desktop\сжать\IMG_2316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84776" cy="446449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 поверь, с таким букетом</a:t>
            </a:r>
            <a:br>
              <a:rPr lang="ru-RU" sz="3600" dirty="0" smtClean="0"/>
            </a:br>
            <a:r>
              <a:rPr lang="ru-RU" sz="3600" dirty="0" smtClean="0"/>
              <a:t>Ждать апреля веселей!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Users\Алла\Desktop\сжать\IMG_2306мм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960440" cy="4227711"/>
          </a:xfrm>
          <a:prstGeom prst="rect">
            <a:avLst/>
          </a:prstGeom>
          <a:noFill/>
        </p:spPr>
      </p:pic>
      <p:pic>
        <p:nvPicPr>
          <p:cNvPr id="1027" name="Picture 3" descr="C:\Users\Алла\Desktop\сжать\IMG_2239мм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047344" cy="432047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</TotalTime>
  <Words>45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ЛЮБУЯСЬ КРАСОТОЙ ПРИРОДЫ</vt:lpstr>
      <vt:lpstr>Ну, здравствуй, осень золотая! Пришла пора тебя встречать. Последний летний день растаял Хозяйкой стала ты опять. </vt:lpstr>
      <vt:lpstr>Пройдёмся по аллеям парка,  Листвой шурша. Он весь затих, Как хорошо! И нам не жалко, Прощальный шелест слышать их.</vt:lpstr>
      <vt:lpstr>Пусть дождик капает несмело И солнце скрылось в облаках.</vt:lpstr>
      <vt:lpstr>Сегодня осень королева! Букет из листьев лишь в руках.</vt:lpstr>
      <vt:lpstr>Птички, птички подходите — Угостить мы вас хотим! Ешьте сколько захотите Мы вам зернышек дадим!</vt:lpstr>
      <vt:lpstr>Если хочешь, по дорожке Мы погулять пойдем,  Цвета осени ладошки Мы в букеты соберем, А потом проводим лето  Вдоль пустующих аллей…</vt:lpstr>
      <vt:lpstr>И поверь, с таким букетом Ждать апреля веселей!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ЛЮБУЯСЬ КРАСОТОЙ ПРИРОДЫ</dc:title>
  <dc:creator>Алла</dc:creator>
  <cp:lastModifiedBy>Алла</cp:lastModifiedBy>
  <cp:revision>26</cp:revision>
  <dcterms:created xsi:type="dcterms:W3CDTF">2013-10-22T18:03:20Z</dcterms:created>
  <dcterms:modified xsi:type="dcterms:W3CDTF">2013-12-21T20:59:50Z</dcterms:modified>
</cp:coreProperties>
</file>