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61" r:id="rId3"/>
    <p:sldId id="262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5" r:id="rId13"/>
    <p:sldId id="273" r:id="rId14"/>
    <p:sldId id="274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3AC6"/>
    <a:srgbClr val="FFFF00"/>
    <a:srgbClr val="00FFCC"/>
    <a:srgbClr val="FF0000"/>
    <a:srgbClr val="66FF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2" autoAdjust="0"/>
    <p:restoredTop sz="94660"/>
  </p:normalViewPr>
  <p:slideViewPr>
    <p:cSldViewPr>
      <p:cViewPr>
        <p:scale>
          <a:sx n="80" d="100"/>
          <a:sy n="80" d="100"/>
        </p:scale>
        <p:origin x="-77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D568F-C953-49F8-A035-0D2A3C1AB45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56173-15C4-4292-AB61-DFA1BC09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72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56173-15C4-4292-AB61-DFA1BC09AEB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56173-15C4-4292-AB61-DFA1BC09AEB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56173-15C4-4292-AB61-DFA1BC09AEB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56173-15C4-4292-AB61-DFA1BC09AEB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71E4-7D5D-492B-81DD-5BFB26699ED4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69AC30-C8AB-4649-8906-529CE26D5D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71E4-7D5D-492B-81DD-5BFB26699ED4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C30-C8AB-4649-8906-529CE26D5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71E4-7D5D-492B-81DD-5BFB26699ED4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C30-C8AB-4649-8906-529CE26D5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71E4-7D5D-492B-81DD-5BFB26699ED4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C30-C8AB-4649-8906-529CE26D5D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71E4-7D5D-492B-81DD-5BFB26699ED4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69AC30-C8AB-4649-8906-529CE26D5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71E4-7D5D-492B-81DD-5BFB26699ED4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C30-C8AB-4649-8906-529CE26D5D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71E4-7D5D-492B-81DD-5BFB26699ED4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C30-C8AB-4649-8906-529CE26D5D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71E4-7D5D-492B-81DD-5BFB26699ED4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C30-C8AB-4649-8906-529CE26D5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71E4-7D5D-492B-81DD-5BFB26699ED4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C30-C8AB-4649-8906-529CE26D5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71E4-7D5D-492B-81DD-5BFB26699ED4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AC30-C8AB-4649-8906-529CE26D5D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71E4-7D5D-492B-81DD-5BFB26699ED4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69AC30-C8AB-4649-8906-529CE26D5D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21001">
              <a:srgbClr val="0819FB"/>
            </a:gs>
            <a:gs pos="27000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76000">
              <a:srgbClr val="00B0F0">
                <a:alpha val="93000"/>
              </a:srgbClr>
            </a:gs>
          </a:gsLst>
          <a:lin ang="11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4171E4-7D5D-492B-81DD-5BFB26699ED4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69AC30-C8AB-4649-8906-529CE26D5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jpeg"/><Relationship Id="rId3" Type="http://schemas.openxmlformats.org/officeDocument/2006/relationships/image" Target="../media/image55.jpeg"/><Relationship Id="rId7" Type="http://schemas.openxmlformats.org/officeDocument/2006/relationships/image" Target="../media/image59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56.jpeg"/><Relationship Id="rId9" Type="http://schemas.openxmlformats.org/officeDocument/2006/relationships/image" Target="../media/image6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7.jpeg"/><Relationship Id="rId4" Type="http://schemas.openxmlformats.org/officeDocument/2006/relationships/image" Target="../media/image6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eg"/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jpeg"/><Relationship Id="rId5" Type="http://schemas.openxmlformats.org/officeDocument/2006/relationships/image" Target="../media/image71.jpeg"/><Relationship Id="rId4" Type="http://schemas.openxmlformats.org/officeDocument/2006/relationships/image" Target="../media/image7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jpeg"/><Relationship Id="rId5" Type="http://schemas.openxmlformats.org/officeDocument/2006/relationships/image" Target="../media/image75.jpeg"/><Relationship Id="rId4" Type="http://schemas.openxmlformats.org/officeDocument/2006/relationships/image" Target="../media/image7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jpeg"/><Relationship Id="rId2" Type="http://schemas.openxmlformats.org/officeDocument/2006/relationships/image" Target="../media/image7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jpeg"/><Relationship Id="rId5" Type="http://schemas.openxmlformats.org/officeDocument/2006/relationships/image" Target="../media/image80.jpeg"/><Relationship Id="rId4" Type="http://schemas.openxmlformats.org/officeDocument/2006/relationships/image" Target="../media/image7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eg"/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jpeg"/><Relationship Id="rId5" Type="http://schemas.openxmlformats.org/officeDocument/2006/relationships/image" Target="../media/image85.jpeg"/><Relationship Id="rId4" Type="http://schemas.openxmlformats.org/officeDocument/2006/relationships/image" Target="../media/image8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142984"/>
            <a:ext cx="814393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ru-RU" sz="8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Растения Астраханской Области</a:t>
            </a:r>
            <a:endParaRPr lang="ru-RU" sz="8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594928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Джумашева</a:t>
            </a:r>
            <a:r>
              <a:rPr lang="ru-RU" dirty="0" smtClean="0"/>
              <a:t> В., Вишняков П., 5а класс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334" y="142852"/>
            <a:ext cx="8679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Пустыни и полупустыни.</a:t>
            </a:r>
            <a:endParaRPr lang="ru-RU" sz="5400" b="1" i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Рисунок 3" descr="i (2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000108"/>
            <a:ext cx="3929090" cy="2619393"/>
          </a:xfrm>
          <a:prstGeom prst="rect">
            <a:avLst/>
          </a:prstGeom>
        </p:spPr>
      </p:pic>
      <p:pic>
        <p:nvPicPr>
          <p:cNvPr id="6" name="Рисунок 5" descr="i (2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786190"/>
            <a:ext cx="4286248" cy="2857499"/>
          </a:xfrm>
          <a:prstGeom prst="rect">
            <a:avLst/>
          </a:prstGeom>
        </p:spPr>
      </p:pic>
      <p:pic>
        <p:nvPicPr>
          <p:cNvPr id="7" name="Рисунок 6" descr="i (2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071546"/>
            <a:ext cx="3929090" cy="2619393"/>
          </a:xfrm>
          <a:prstGeom prst="rect">
            <a:avLst/>
          </a:prstGeom>
        </p:spPr>
      </p:pic>
      <p:pic>
        <p:nvPicPr>
          <p:cNvPr id="3" name="Рисунок 2" descr="i (2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3929066"/>
            <a:ext cx="4107685" cy="2738457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42852"/>
            <a:ext cx="71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</a:rPr>
              <a:t>Сразу после стаивания снега и весенних дождей 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i (2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643050"/>
            <a:ext cx="2714644" cy="2035983"/>
          </a:xfrm>
          <a:prstGeom prst="rect">
            <a:avLst/>
          </a:prstGeom>
        </p:spPr>
      </p:pic>
      <p:pic>
        <p:nvPicPr>
          <p:cNvPr id="4" name="Рисунок 3" descr="i (30).jpg"/>
          <p:cNvPicPr>
            <a:picLocks noChangeAspect="1"/>
          </p:cNvPicPr>
          <p:nvPr/>
        </p:nvPicPr>
        <p:blipFill>
          <a:blip r:embed="rId4" cstate="print"/>
          <a:srcRect l="1613" t="2439" r="1585" b="14634"/>
          <a:stretch>
            <a:fillRect/>
          </a:stretch>
        </p:blipFill>
        <p:spPr>
          <a:xfrm>
            <a:off x="1785918" y="3786190"/>
            <a:ext cx="5857916" cy="2928958"/>
          </a:xfrm>
          <a:prstGeom prst="rect">
            <a:avLst/>
          </a:prstGeom>
        </p:spPr>
      </p:pic>
      <p:pic>
        <p:nvPicPr>
          <p:cNvPr id="5" name="Рисунок 4" descr="i (3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1643050"/>
            <a:ext cx="3143272" cy="2086242"/>
          </a:xfrm>
          <a:prstGeom prst="rect">
            <a:avLst/>
          </a:prstGeom>
        </p:spPr>
      </p:pic>
      <p:pic>
        <p:nvPicPr>
          <p:cNvPr id="6" name="Рисунок 5" descr="i (3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43636" y="1571613"/>
            <a:ext cx="2809880" cy="210741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3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52"/>
            <a:ext cx="2786050" cy="2089538"/>
          </a:xfrm>
          <a:prstGeom prst="rect">
            <a:avLst/>
          </a:prstGeom>
        </p:spPr>
      </p:pic>
      <p:pic>
        <p:nvPicPr>
          <p:cNvPr id="4" name="Рисунок 3" descr="i (3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142852"/>
            <a:ext cx="3040365" cy="2000240"/>
          </a:xfrm>
          <a:prstGeom prst="rect">
            <a:avLst/>
          </a:prstGeom>
        </p:spPr>
      </p:pic>
      <p:pic>
        <p:nvPicPr>
          <p:cNvPr id="5" name="Рисунок 4" descr="i (3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142852"/>
            <a:ext cx="2813705" cy="2000264"/>
          </a:xfrm>
          <a:prstGeom prst="rect">
            <a:avLst/>
          </a:prstGeom>
        </p:spPr>
      </p:pic>
      <p:pic>
        <p:nvPicPr>
          <p:cNvPr id="6" name="Рисунок 5" descr="i (3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7224" y="2285992"/>
            <a:ext cx="1785950" cy="2232438"/>
          </a:xfrm>
          <a:prstGeom prst="rect">
            <a:avLst/>
          </a:prstGeom>
        </p:spPr>
      </p:pic>
      <p:pic>
        <p:nvPicPr>
          <p:cNvPr id="7" name="Рисунок 6" descr="i (3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28926" y="2285992"/>
            <a:ext cx="3000396" cy="2239102"/>
          </a:xfrm>
          <a:prstGeom prst="rect">
            <a:avLst/>
          </a:prstGeom>
        </p:spPr>
      </p:pic>
      <p:pic>
        <p:nvPicPr>
          <p:cNvPr id="8" name="Рисунок 7" descr="i (38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72198" y="2285992"/>
            <a:ext cx="2878951" cy="2214578"/>
          </a:xfrm>
          <a:prstGeom prst="rect">
            <a:avLst/>
          </a:prstGeom>
        </p:spPr>
      </p:pic>
      <p:pic>
        <p:nvPicPr>
          <p:cNvPr id="9" name="Рисунок 8" descr="i (39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00166" y="4572008"/>
            <a:ext cx="2786082" cy="2089562"/>
          </a:xfrm>
          <a:prstGeom prst="rect">
            <a:avLst/>
          </a:prstGeom>
        </p:spPr>
      </p:pic>
      <p:pic>
        <p:nvPicPr>
          <p:cNvPr id="10" name="Рисунок 9" descr="i (40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43438" y="4572008"/>
            <a:ext cx="3814789" cy="214314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52"/>
            <a:ext cx="2857519" cy="3571900"/>
          </a:xfrm>
          <a:prstGeom prst="rect">
            <a:avLst/>
          </a:prstGeom>
        </p:spPr>
      </p:pic>
      <p:pic>
        <p:nvPicPr>
          <p:cNvPr id="3" name="Рисунок 2" descr="i (4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786190"/>
            <a:ext cx="4022436" cy="2928958"/>
          </a:xfrm>
          <a:prstGeom prst="rect">
            <a:avLst/>
          </a:prstGeom>
        </p:spPr>
      </p:pic>
      <p:pic>
        <p:nvPicPr>
          <p:cNvPr id="4" name="Рисунок 3" descr="i (4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214290"/>
            <a:ext cx="5120676" cy="34290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71934" y="4143380"/>
            <a:ext cx="52149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Начиная с половины Мая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3357586" cy="2518190"/>
          </a:xfrm>
          <a:prstGeom prst="rect">
            <a:avLst/>
          </a:prstGeom>
        </p:spPr>
      </p:pic>
      <p:pic>
        <p:nvPicPr>
          <p:cNvPr id="3" name="Рисунок 2" descr="i (4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500438"/>
            <a:ext cx="4000496" cy="3000372"/>
          </a:xfrm>
          <a:prstGeom prst="rect">
            <a:avLst/>
          </a:prstGeom>
        </p:spPr>
      </p:pic>
      <p:pic>
        <p:nvPicPr>
          <p:cNvPr id="4" name="Рисунок 3" descr="i (4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2714620"/>
            <a:ext cx="2098849" cy="2786082"/>
          </a:xfrm>
          <a:prstGeom prst="rect">
            <a:avLst/>
          </a:prstGeom>
        </p:spPr>
      </p:pic>
      <p:pic>
        <p:nvPicPr>
          <p:cNvPr id="5" name="Рисунок 4" descr="i (4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2643182"/>
            <a:ext cx="2340309" cy="278608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071934" y="785794"/>
            <a:ext cx="45005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Солянка</a:t>
            </a:r>
            <a:endParaRPr lang="ru-RU" sz="8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3571852"/>
            <a:ext cx="2453656" cy="3286148"/>
          </a:xfrm>
          <a:prstGeom prst="rect">
            <a:avLst/>
          </a:prstGeom>
        </p:spPr>
      </p:pic>
      <p:pic>
        <p:nvPicPr>
          <p:cNvPr id="3" name="Рисунок 2" descr="i (4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4000504"/>
            <a:ext cx="3143272" cy="2357455"/>
          </a:xfrm>
          <a:prstGeom prst="rect">
            <a:avLst/>
          </a:prstGeom>
        </p:spPr>
      </p:pic>
      <p:pic>
        <p:nvPicPr>
          <p:cNvPr id="4" name="Рисунок 3" descr="i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0"/>
            <a:ext cx="3786214" cy="2469270"/>
          </a:xfrm>
          <a:prstGeom prst="rect">
            <a:avLst/>
          </a:prstGeom>
        </p:spPr>
      </p:pic>
      <p:pic>
        <p:nvPicPr>
          <p:cNvPr id="5" name="Рисунок 4" descr="вяз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3575713"/>
            <a:ext cx="2428892" cy="3282287"/>
          </a:xfrm>
          <a:prstGeom prst="rect">
            <a:avLst/>
          </a:prstGeom>
        </p:spPr>
      </p:pic>
      <p:pic>
        <p:nvPicPr>
          <p:cNvPr id="6" name="Рисунок 5" descr="i (1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9124" y="0"/>
            <a:ext cx="4429124" cy="2535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43174" y="2357430"/>
            <a:ext cx="371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Виды деревьев.</a:t>
            </a:r>
            <a:endParaRPr lang="ru-RU" sz="48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85794"/>
            <a:ext cx="814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A53AC6"/>
                </a:solidFill>
              </a:rPr>
              <a:t>Искусственные лесонасаждения</a:t>
            </a:r>
            <a:endParaRPr lang="ru-RU" sz="4000" b="1" i="1" dirty="0">
              <a:solidFill>
                <a:srgbClr val="A53AC6"/>
              </a:solidFill>
            </a:endParaRPr>
          </a:p>
        </p:txBody>
      </p:sp>
      <p:pic>
        <p:nvPicPr>
          <p:cNvPr id="3" name="Содержимое 3" descr="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87916" cy="3286124"/>
          </a:xfrm>
          <a:prstGeom prst="rect">
            <a:avLst/>
          </a:prstGeom>
        </p:spPr>
      </p:pic>
      <p:pic>
        <p:nvPicPr>
          <p:cNvPr id="4" name="Рисунок 3" descr="вяз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0"/>
            <a:ext cx="2484610" cy="3357581"/>
          </a:xfrm>
          <a:prstGeom prst="rect">
            <a:avLst/>
          </a:prstGeom>
        </p:spPr>
      </p:pic>
      <p:pic>
        <p:nvPicPr>
          <p:cNvPr id="5" name="Рисунок 4" descr="i (4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429000"/>
            <a:ext cx="2409838" cy="3286143"/>
          </a:xfrm>
          <a:prstGeom prst="rect">
            <a:avLst/>
          </a:prstGeom>
        </p:spPr>
      </p:pic>
      <p:pic>
        <p:nvPicPr>
          <p:cNvPr id="7" name="Рисунок 6" descr="i (5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71736" y="2714620"/>
            <a:ext cx="3735731" cy="2643206"/>
          </a:xfrm>
          <a:prstGeom prst="rect">
            <a:avLst/>
          </a:prstGeom>
        </p:spPr>
      </p:pic>
      <p:pic>
        <p:nvPicPr>
          <p:cNvPr id="8" name="Рисунок 7" descr="i (9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72264" y="3429000"/>
            <a:ext cx="2362234" cy="3221228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0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B0F0"/>
                </a:solidFill>
              </a:rPr>
              <a:t>Засухоустойчивые растения.</a:t>
            </a:r>
            <a:endParaRPr lang="ru-RU" sz="4000" b="1" i="1" dirty="0">
              <a:solidFill>
                <a:srgbClr val="00B0F0"/>
              </a:solidFill>
            </a:endParaRPr>
          </a:p>
        </p:txBody>
      </p:sp>
      <p:pic>
        <p:nvPicPr>
          <p:cNvPr id="3" name="Рисунок 2" descr="i (5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357298"/>
            <a:ext cx="3929566" cy="2643206"/>
          </a:xfrm>
          <a:prstGeom prst="rect">
            <a:avLst/>
          </a:prstGeom>
        </p:spPr>
      </p:pic>
      <p:pic>
        <p:nvPicPr>
          <p:cNvPr id="4" name="Рисунок 3" descr="i (5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285860"/>
            <a:ext cx="4000528" cy="2758985"/>
          </a:xfrm>
          <a:prstGeom prst="rect">
            <a:avLst/>
          </a:prstGeom>
        </p:spPr>
      </p:pic>
      <p:pic>
        <p:nvPicPr>
          <p:cNvPr id="5" name="Рисунок 4" descr="i (5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4143380"/>
            <a:ext cx="2500330" cy="2551357"/>
          </a:xfrm>
          <a:prstGeom prst="rect">
            <a:avLst/>
          </a:prstGeom>
        </p:spPr>
      </p:pic>
      <p:pic>
        <p:nvPicPr>
          <p:cNvPr id="6" name="Рисунок 5" descr="i (5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7554" y="4143380"/>
            <a:ext cx="2743219" cy="2571768"/>
          </a:xfrm>
          <a:prstGeom prst="rect">
            <a:avLst/>
          </a:prstGeom>
        </p:spPr>
      </p:pic>
      <p:pic>
        <p:nvPicPr>
          <p:cNvPr id="7" name="Рисунок 6" descr="i (5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57950" y="4143380"/>
            <a:ext cx="1928826" cy="256038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214290"/>
            <a:ext cx="2882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 целом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 descr="i (5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48021" cy="2286016"/>
          </a:xfrm>
          <a:prstGeom prst="rect">
            <a:avLst/>
          </a:prstGeom>
        </p:spPr>
      </p:pic>
      <p:pic>
        <p:nvPicPr>
          <p:cNvPr id="4" name="Рисунок 3" descr="i (6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0"/>
            <a:ext cx="3357554" cy="2248362"/>
          </a:xfrm>
          <a:prstGeom prst="rect">
            <a:avLst/>
          </a:prstGeom>
        </p:spPr>
      </p:pic>
      <p:pic>
        <p:nvPicPr>
          <p:cNvPr id="5" name="Рисунок 4" descr="i (5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286256"/>
            <a:ext cx="3428992" cy="2571744"/>
          </a:xfrm>
          <a:prstGeom prst="rect">
            <a:avLst/>
          </a:prstGeom>
        </p:spPr>
      </p:pic>
      <p:pic>
        <p:nvPicPr>
          <p:cNvPr id="6" name="Рисунок 5" descr="i (59).jpg"/>
          <p:cNvPicPr>
            <a:picLocks noChangeAspect="1"/>
          </p:cNvPicPr>
          <p:nvPr/>
        </p:nvPicPr>
        <p:blipFill>
          <a:blip r:embed="rId5" cstate="print"/>
          <a:srcRect l="2381" t="2857" r="4761" b="11427"/>
          <a:stretch>
            <a:fillRect/>
          </a:stretch>
        </p:blipFill>
        <p:spPr>
          <a:xfrm>
            <a:off x="5800733" y="4286256"/>
            <a:ext cx="3343268" cy="2571744"/>
          </a:xfrm>
          <a:prstGeom prst="rect">
            <a:avLst/>
          </a:prstGeom>
        </p:spPr>
      </p:pic>
      <p:pic>
        <p:nvPicPr>
          <p:cNvPr id="7" name="Рисунок 6" descr="i (60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71802" y="2184925"/>
            <a:ext cx="3143272" cy="2172769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0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FFCC"/>
                </a:solidFill>
              </a:rPr>
              <a:t>Злаковые растения</a:t>
            </a:r>
            <a:endParaRPr lang="ru-RU" sz="4000" dirty="0">
              <a:solidFill>
                <a:srgbClr val="00FFCC"/>
              </a:solidFill>
            </a:endParaRPr>
          </a:p>
        </p:txBody>
      </p:sp>
      <p:pic>
        <p:nvPicPr>
          <p:cNvPr id="6" name="Рисунок 5" descr="i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4572008"/>
            <a:ext cx="2555099" cy="2071702"/>
          </a:xfrm>
          <a:prstGeom prst="rect">
            <a:avLst/>
          </a:prstGeom>
        </p:spPr>
      </p:pic>
      <p:pic>
        <p:nvPicPr>
          <p:cNvPr id="7" name="Рисунок 6" descr="i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1928802"/>
            <a:ext cx="1791661" cy="2357449"/>
          </a:xfrm>
          <a:prstGeom prst="rect">
            <a:avLst/>
          </a:prstGeom>
        </p:spPr>
      </p:pic>
      <p:pic>
        <p:nvPicPr>
          <p:cNvPr id="9" name="Рисунок 8" descr="i (1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4546" y="1928802"/>
            <a:ext cx="1785950" cy="2370730"/>
          </a:xfrm>
          <a:prstGeom prst="rect">
            <a:avLst/>
          </a:prstGeom>
        </p:spPr>
      </p:pic>
      <p:pic>
        <p:nvPicPr>
          <p:cNvPr id="13" name="Рисунок 12" descr="i л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3504" y="1928802"/>
            <a:ext cx="1785950" cy="2370730"/>
          </a:xfrm>
          <a:prstGeom prst="rect">
            <a:avLst/>
          </a:prstGeom>
        </p:spPr>
      </p:pic>
      <p:pic>
        <p:nvPicPr>
          <p:cNvPr id="16" name="Рисунок 15" descr="i (1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00892" y="1928802"/>
            <a:ext cx="1785950" cy="2370730"/>
          </a:xfrm>
          <a:prstGeom prst="rect">
            <a:avLst/>
          </a:prstGeom>
        </p:spPr>
      </p:pic>
      <p:pic>
        <p:nvPicPr>
          <p:cNvPr id="17" name="Рисунок 16" descr="i (14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72132" y="4572008"/>
            <a:ext cx="2747029" cy="200026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85720" y="171448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1142984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FFCC"/>
                </a:solidFill>
              </a:rPr>
              <a:t>пырей ползучий</a:t>
            </a:r>
            <a:endParaRPr lang="ru-RU" sz="2400" b="1" i="1" dirty="0">
              <a:solidFill>
                <a:srgbClr val="00FF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57818" y="114298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FFCC"/>
                </a:solidFill>
              </a:rPr>
              <a:t>мятлик луговой</a:t>
            </a:r>
            <a:endParaRPr lang="ru-RU" sz="2400" b="1" i="1" dirty="0">
              <a:solidFill>
                <a:srgbClr val="00FFCC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sz="3600" b="1" i="1" dirty="0" smtClean="0">
                <a:solidFill>
                  <a:srgbClr val="00FFCC"/>
                </a:solidFill>
              </a:rPr>
              <a:t>полевица белая</a:t>
            </a:r>
            <a:endParaRPr lang="ru-RU" b="1" i="1" dirty="0">
              <a:solidFill>
                <a:srgbClr val="00FFCC"/>
              </a:solidFill>
            </a:endParaRPr>
          </a:p>
        </p:txBody>
      </p:sp>
      <p:pic>
        <p:nvPicPr>
          <p:cNvPr id="5" name="Рисунок 4" descr="полевицу белую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43314"/>
            <a:ext cx="2000264" cy="2884996"/>
          </a:xfrm>
          <a:prstGeom prst="rect">
            <a:avLst/>
          </a:prstGeom>
        </p:spPr>
      </p:pic>
      <p:pic>
        <p:nvPicPr>
          <p:cNvPr id="7" name="Рисунок 6" descr="п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857232"/>
            <a:ext cx="2714644" cy="1976683"/>
          </a:xfrm>
          <a:prstGeom prst="rect">
            <a:avLst/>
          </a:prstGeom>
        </p:spPr>
      </p:pic>
      <p:pic>
        <p:nvPicPr>
          <p:cNvPr id="9" name="Рисунок 8" descr="i (1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3108" y="5000636"/>
            <a:ext cx="2472708" cy="1571636"/>
          </a:xfrm>
          <a:prstGeom prst="rect">
            <a:avLst/>
          </a:prstGeom>
        </p:spPr>
      </p:pic>
      <p:pic>
        <p:nvPicPr>
          <p:cNvPr id="12" name="Рисунок 11" descr="i (1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3108" y="2857496"/>
            <a:ext cx="2583183" cy="17145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143472" y="285728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FFCC"/>
                </a:solidFill>
              </a:rPr>
              <a:t>Куриное просо</a:t>
            </a:r>
            <a:endParaRPr lang="ru-RU" sz="3600" b="1" i="1" dirty="0">
              <a:solidFill>
                <a:srgbClr val="00FFCC"/>
              </a:solidFill>
            </a:endParaRPr>
          </a:p>
        </p:txBody>
      </p:sp>
      <p:pic>
        <p:nvPicPr>
          <p:cNvPr id="14" name="Рисунок 13" descr="i (17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00826" y="1142984"/>
            <a:ext cx="2395541" cy="1805684"/>
          </a:xfrm>
          <a:prstGeom prst="rect">
            <a:avLst/>
          </a:prstGeom>
        </p:spPr>
      </p:pic>
      <p:pic>
        <p:nvPicPr>
          <p:cNvPr id="15" name="Рисунок 14" descr="i (19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14942" y="3000372"/>
            <a:ext cx="2571768" cy="1928826"/>
          </a:xfrm>
          <a:prstGeom prst="rect">
            <a:avLst/>
          </a:prstGeom>
        </p:spPr>
      </p:pic>
      <p:pic>
        <p:nvPicPr>
          <p:cNvPr id="16" name="Рисунок 15" descr="i (20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715140" y="5036355"/>
            <a:ext cx="2428860" cy="182164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14285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66FF33"/>
                </a:solidFill>
              </a:rPr>
              <a:t>На переувлажненных участках густой травостой образуют различные виды осок.</a:t>
            </a:r>
            <a:endParaRPr lang="ru-RU" sz="2400" b="1" i="1" u="sng" dirty="0">
              <a:solidFill>
                <a:srgbClr val="66FF33"/>
              </a:solidFill>
            </a:endParaRPr>
          </a:p>
        </p:txBody>
      </p:sp>
      <p:pic>
        <p:nvPicPr>
          <p:cNvPr id="7" name="Рисунок 6" descr="i 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214422"/>
            <a:ext cx="2762269" cy="2071702"/>
          </a:xfrm>
          <a:prstGeom prst="rect">
            <a:avLst/>
          </a:prstGeom>
        </p:spPr>
      </p:pic>
      <p:pic>
        <p:nvPicPr>
          <p:cNvPr id="8" name="Рисунок 7" descr="i (2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1142984"/>
            <a:ext cx="1635454" cy="2428892"/>
          </a:xfrm>
          <a:prstGeom prst="rect">
            <a:avLst/>
          </a:prstGeom>
        </p:spPr>
      </p:pic>
      <p:pic>
        <p:nvPicPr>
          <p:cNvPr id="9" name="Рисунок 8" descr="i (2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4071942"/>
            <a:ext cx="3143240" cy="2357430"/>
          </a:xfrm>
          <a:prstGeom prst="rect">
            <a:avLst/>
          </a:prstGeom>
        </p:spPr>
      </p:pic>
      <p:pic>
        <p:nvPicPr>
          <p:cNvPr id="10" name="Рисунок 9" descr="i (2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72198" y="1000108"/>
            <a:ext cx="2786082" cy="2089562"/>
          </a:xfrm>
          <a:prstGeom prst="rect">
            <a:avLst/>
          </a:prstGeom>
        </p:spPr>
      </p:pic>
      <p:pic>
        <p:nvPicPr>
          <p:cNvPr id="11" name="Рисунок 10" descr="i (2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00496" y="3786190"/>
            <a:ext cx="4457731" cy="278608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343772" cy="78579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3399"/>
                </a:solidFill>
                <a:latin typeface="Segoe Script" pitchFamily="34" charset="0"/>
              </a:rPr>
              <a:t>Тростник или камыш</a:t>
            </a:r>
            <a:endParaRPr lang="ru-RU" b="1" i="1" dirty="0">
              <a:solidFill>
                <a:srgbClr val="FF3399"/>
              </a:solidFill>
              <a:latin typeface="Segoe Script" pitchFamily="34" charset="0"/>
            </a:endParaRPr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643314"/>
            <a:ext cx="1500198" cy="986972"/>
          </a:xfrm>
          <a:prstGeom prst="rect">
            <a:avLst/>
          </a:prstGeo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928670"/>
            <a:ext cx="3222323" cy="2428887"/>
          </a:xfrm>
          <a:prstGeom prst="rect">
            <a:avLst/>
          </a:prstGeom>
        </p:spPr>
      </p:pic>
      <p:pic>
        <p:nvPicPr>
          <p:cNvPr id="6" name="Рисунок 5" descr="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5072074"/>
            <a:ext cx="1357322" cy="1012927"/>
          </a:xfrm>
          <a:prstGeom prst="rect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3643314"/>
            <a:ext cx="3500430" cy="2651841"/>
          </a:xfrm>
          <a:prstGeom prst="rect">
            <a:avLst/>
          </a:prstGeom>
        </p:spPr>
      </p:pic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3000372"/>
            <a:ext cx="2428892" cy="364333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0"/>
            <a:ext cx="8274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u="sng" spc="50" dirty="0" smtClean="0">
                <a:ln w="13500">
                  <a:solidFill>
                    <a:sysClr val="windowText" lastClr="000000">
                      <a:alpha val="6500"/>
                    </a:sys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Водолюбивые растения</a:t>
            </a:r>
            <a:endParaRPr lang="ru-RU" sz="5400" b="1" i="1" u="sng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142983"/>
            <a:ext cx="3000396" cy="2273027"/>
          </a:xfrm>
          <a:prstGeom prst="rect">
            <a:avLst/>
          </a:prstGeo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714752"/>
            <a:ext cx="2571768" cy="2521341"/>
          </a:xfrm>
          <a:prstGeom prst="rect">
            <a:avLst/>
          </a:prstGeom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1142984"/>
            <a:ext cx="3033720" cy="2209019"/>
          </a:xfrm>
          <a:prstGeom prst="rect">
            <a:avLst/>
          </a:prstGeom>
        </p:spPr>
      </p:pic>
      <p:pic>
        <p:nvPicPr>
          <p:cNvPr id="7" name="Рисунок 6" descr="i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00892" y="4143380"/>
            <a:ext cx="1722132" cy="2286016"/>
          </a:xfrm>
          <a:prstGeom prst="rect">
            <a:avLst/>
          </a:prstGeom>
        </p:spPr>
      </p:pic>
      <p:pic>
        <p:nvPicPr>
          <p:cNvPr id="8" name="Рисунок 7" descr="i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86182" y="1428736"/>
            <a:ext cx="1723085" cy="1285884"/>
          </a:xfrm>
          <a:prstGeom prst="rect">
            <a:avLst/>
          </a:prstGeom>
        </p:spPr>
      </p:pic>
      <p:pic>
        <p:nvPicPr>
          <p:cNvPr id="9" name="Рисунок 8" descr="i (5б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71802" y="3929066"/>
            <a:ext cx="3333773" cy="250033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14290"/>
            <a:ext cx="6704849" cy="923330"/>
          </a:xfrm>
          <a:prstGeom prst="rect">
            <a:avLst/>
          </a:prstGeom>
          <a:solidFill>
            <a:srgbClr val="00FFCC"/>
          </a:solidFill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i="1" dirty="0" smtClean="0">
                <a:solidFill>
                  <a:srgbClr val="FF3399"/>
                </a:solidFill>
              </a:rPr>
              <a:t>Водяной орех-чилим</a:t>
            </a:r>
            <a:r>
              <a:rPr lang="ru-RU" sz="5400" dirty="0" smtClean="0"/>
              <a:t>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Рисунок 2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2571768" cy="2441552"/>
          </a:xfrm>
          <a:prstGeom prst="rect">
            <a:avLst/>
          </a:prstGeom>
        </p:spPr>
      </p:pic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1571612"/>
            <a:ext cx="1143008" cy="852991"/>
          </a:xfrm>
          <a:prstGeom prst="rect">
            <a:avLst/>
          </a:prstGeom>
        </p:spPr>
      </p:pic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2714620"/>
            <a:ext cx="1500198" cy="1000132"/>
          </a:xfrm>
          <a:prstGeom prst="rect">
            <a:avLst/>
          </a:prstGeom>
        </p:spPr>
      </p:pic>
      <p:pic>
        <p:nvPicPr>
          <p:cNvPr id="6" name="Рисунок 5" descr="i (1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8" y="1714488"/>
            <a:ext cx="2952764" cy="2214573"/>
          </a:xfrm>
          <a:prstGeom prst="rect">
            <a:avLst/>
          </a:prstGeom>
        </p:spPr>
      </p:pic>
      <p:pic>
        <p:nvPicPr>
          <p:cNvPr id="7" name="Рисунок 6" descr="i (1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4143380"/>
            <a:ext cx="3627138" cy="2428887"/>
          </a:xfrm>
          <a:prstGeom prst="rect">
            <a:avLst/>
          </a:prstGeom>
        </p:spPr>
      </p:pic>
      <p:pic>
        <p:nvPicPr>
          <p:cNvPr id="8" name="Рисунок 7" descr="i (14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3438" y="4143380"/>
            <a:ext cx="2966100" cy="257176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6483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Нимфейник с желтыми цветами</a:t>
            </a:r>
            <a:endParaRPr lang="ru-RU" sz="5400" b="1" i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Рисунок 2" descr="i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714489"/>
            <a:ext cx="3214710" cy="2664124"/>
          </a:xfrm>
          <a:prstGeom prst="rect">
            <a:avLst/>
          </a:prstGeom>
        </p:spPr>
      </p:pic>
      <p:pic>
        <p:nvPicPr>
          <p:cNvPr id="4" name="Рисунок 3" descr="i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071678"/>
            <a:ext cx="1166819" cy="940983"/>
          </a:xfrm>
          <a:prstGeom prst="rect">
            <a:avLst/>
          </a:prstGeom>
        </p:spPr>
      </p:pic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9256" y="1643050"/>
            <a:ext cx="3524275" cy="2643206"/>
          </a:xfrm>
          <a:prstGeom prst="rect">
            <a:avLst/>
          </a:prstGeom>
        </p:spPr>
      </p:pic>
      <p:pic>
        <p:nvPicPr>
          <p:cNvPr id="6" name="Рисунок 5" descr="i (1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8992" y="3643314"/>
            <a:ext cx="1928826" cy="2982721"/>
          </a:xfrm>
          <a:prstGeom prst="rect">
            <a:avLst/>
          </a:prstGeom>
        </p:spPr>
      </p:pic>
      <p:pic>
        <p:nvPicPr>
          <p:cNvPr id="7" name="Рисунок 6" descr="i (1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282" y="4500570"/>
            <a:ext cx="3071802" cy="2183745"/>
          </a:xfrm>
          <a:prstGeom prst="rect">
            <a:avLst/>
          </a:prstGeom>
        </p:spPr>
      </p:pic>
      <p:pic>
        <p:nvPicPr>
          <p:cNvPr id="8" name="Рисунок 7" descr="i (16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29322" y="4357694"/>
            <a:ext cx="2571768" cy="2352227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42852"/>
            <a:ext cx="694042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>
                  <a:prstDash val="solid"/>
                </a:ln>
                <a:solidFill>
                  <a:srgbClr val="A53AC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Лотосовые</a:t>
            </a:r>
            <a:r>
              <a:rPr lang="ru-RU" sz="6600" b="1" i="1" cap="none" spc="0" dirty="0" smtClean="0">
                <a:ln>
                  <a:prstDash val="solid"/>
                </a:ln>
                <a:solidFill>
                  <a:srgbClr val="A53AC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поля</a:t>
            </a:r>
            <a:endParaRPr lang="ru-RU" sz="6600" b="1" i="1" cap="none" spc="0" dirty="0">
              <a:ln>
                <a:prstDash val="solid"/>
              </a:ln>
              <a:solidFill>
                <a:srgbClr val="A53AC6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" name="Рисунок 2" descr="i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214422"/>
            <a:ext cx="3452837" cy="2589628"/>
          </a:xfrm>
          <a:prstGeom prst="rect">
            <a:avLst/>
          </a:prstGeom>
        </p:spPr>
      </p:pic>
      <p:pic>
        <p:nvPicPr>
          <p:cNvPr id="6" name="Рисунок 5" descr="i (2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3857628"/>
            <a:ext cx="5143536" cy="2826119"/>
          </a:xfrm>
          <a:prstGeom prst="rect">
            <a:avLst/>
          </a:prstGeom>
        </p:spPr>
      </p:pic>
      <p:pic>
        <p:nvPicPr>
          <p:cNvPr id="7" name="Рисунок 6" descr="i (2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1214422"/>
            <a:ext cx="3476636" cy="2607477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2026</TotalTime>
  <Words>72</Words>
  <Application>Microsoft Office PowerPoint</Application>
  <PresentationFormat>Экран (4:3)</PresentationFormat>
  <Paragraphs>25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Тростник или камыш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WIN7XP</dc:creator>
  <cp:lastModifiedBy>Учитель</cp:lastModifiedBy>
  <cp:revision>204</cp:revision>
  <dcterms:created xsi:type="dcterms:W3CDTF">2013-02-23T10:57:43Z</dcterms:created>
  <dcterms:modified xsi:type="dcterms:W3CDTF">2015-07-08T09:48:04Z</dcterms:modified>
</cp:coreProperties>
</file>