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#1082;&#1072;&#1088;&#1090;&#1080;&#1085;&#1082;&#1080;+&#1075;&#1085;&#1086;&#1084;&#1080;&#1082;&#1080;+&#1073;&#1077;&#1089;&#1087;&#1083;&#1072;&#1090;&#1085;&#1086;&amp;source=images&amp;cd=&amp;cad=rja&amp;docid=mz9neymVPZnpSM&amp;tbnid=tDx1qrYKiW7_8M:&amp;ved=0CAUQjRw&amp;url=http://allday2.com/index.php?newsid=291665&amp;ei=HJitUZiQKYWi4gTfo4GQCQ&amp;bvm=bv.47244034,d.bGE&amp;psig=AFQjCNFC6WYNA7-8uwQhOqlfPnV_J4iTkQ&amp;ust=137041745693297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audio" Target="file:///F:\&#1084;&#1091;&#1079;&#1099;&#1082;&#1072;%20&#1076;&#1083;&#1103;%20&#1080;&#1075;&#1088;&#1099;\Belogor_Volodimir_Maslakov_-_Gitary_Zvuki_(xMusic.me).mp3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audio" Target="file:///C:\Users\Madoy172\Downloads\&#1055;&#1077;&#1090;&#1088;%20&#1044;&#1088;&#1072;&#1085;&#1075;&#1072;%20-%20CHARDASH%20%20(audiopoisk.com)%20(1).mp3" TargetMode="External"/><Relationship Id="rId1" Type="http://schemas.openxmlformats.org/officeDocument/2006/relationships/audio" Target="file:///F:\&#1084;&#1091;&#1079;&#1099;&#1082;&#1072;%20&#1076;&#1083;&#1103;%20&#1080;&#1075;&#1088;&#1099;\&#1072;&#1082;&#1082;&#1072;&#1088;&#1076;&#1077;&#1086;&#1085;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gif"/><Relationship Id="rId5" Type="http://schemas.openxmlformats.org/officeDocument/2006/relationships/audio" Target="file:///F:\&#1084;&#1091;&#1079;&#1099;&#1082;&#1072;%20&#1076;&#1083;&#1103;%20&#1080;&#1075;&#1088;&#1099;\&#1074;&#1080;&#1086;&#1083;&#1086;&#1085;&#1095;&#1077;&#1083;&#1100;.mp3" TargetMode="External"/><Relationship Id="rId10" Type="http://schemas.openxmlformats.org/officeDocument/2006/relationships/image" Target="../media/image5.jpeg"/><Relationship Id="rId4" Type="http://schemas.openxmlformats.org/officeDocument/2006/relationships/audio" Target="file:///F:\&#1084;&#1091;&#1079;&#1099;&#1082;&#1072;%20&#1076;&#1083;&#1103;%20&#1080;&#1075;&#1088;&#1099;\&#1089;&#1082;&#1088;&#1080;&#1087;&#1082;&#1072;%20&#1089;&#1086;&#1083;&#1086;.mp3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file:///F:\&#1084;&#1091;&#1079;&#1099;&#1082;&#1072;%20&#1076;&#1083;&#1103;%20&#1080;&#1075;&#1088;&#1099;\&#1083;&#1086;&#1078;&#1082;&#1080;.mp3" TargetMode="External"/><Relationship Id="rId7" Type="http://schemas.openxmlformats.org/officeDocument/2006/relationships/image" Target="../media/image12.jpeg"/><Relationship Id="rId2" Type="http://schemas.openxmlformats.org/officeDocument/2006/relationships/audio" Target="file:///F:\&#1084;&#1091;&#1079;&#1099;&#1082;&#1072;%20&#1076;&#1083;&#1103;%20&#1080;&#1075;&#1088;&#1099;\&#1073;&#1072;&#1088;&#1072;&#1073;&#1072;&#1085;.mp3" TargetMode="External"/><Relationship Id="rId1" Type="http://schemas.openxmlformats.org/officeDocument/2006/relationships/audio" Target="file:///F:\&#1084;&#1091;&#1079;&#1099;&#1082;&#1072;%20&#1076;&#1083;&#1103;%20&#1080;&#1075;&#1088;&#1099;\&#1087;&#1080;&#1072;&#1085;&#1080;&#1085;&#1086;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9.pn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file:///F:\&#1084;&#1091;&#1079;&#1099;&#1082;&#1072;%20&#1076;&#1083;&#1103;%20&#1080;&#1075;&#1088;&#1099;\&#1090;&#1088;&#1091;&#1073;&#1072;.mp3" TargetMode="External"/><Relationship Id="rId7" Type="http://schemas.openxmlformats.org/officeDocument/2006/relationships/image" Target="../media/image16.jpeg"/><Relationship Id="rId2" Type="http://schemas.openxmlformats.org/officeDocument/2006/relationships/audio" Target="file:///F:\&#1084;&#1091;&#1079;&#1099;&#1082;&#1072;%20&#1076;&#1083;&#1103;%20&#1080;&#1075;&#1088;&#1099;\&#1076;&#1091;&#1076;&#1082;&#1072;.mp3" TargetMode="External"/><Relationship Id="rId1" Type="http://schemas.openxmlformats.org/officeDocument/2006/relationships/audio" Target="file:///F:\&#1084;&#1091;&#1079;&#1099;&#1082;&#1072;%20&#1076;&#1083;&#1103;%20&#1080;&#1075;&#1088;&#1099;\&#1082;&#1086;&#1083;&#1086;&#1082;&#1083;&#1100;&#1095;&#1080;&#1082;&#1080;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gif"/><Relationship Id="rId4" Type="http://schemas.openxmlformats.org/officeDocument/2006/relationships/audio" Target="file:///F:\&#1084;&#1091;&#1079;&#1099;&#1082;&#1072;%20&#1076;&#1083;&#1103;%20&#1080;&#1075;&#1088;&#1099;\&#1089;&#1072;&#1082;&#1089;&#1086;&#1092;&#1086;&#1085;.mp3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file:///F:\&#1084;&#1091;&#1079;&#1099;&#1082;&#1072;%20&#1076;&#1083;&#1103;%20&#1080;&#1075;&#1088;&#1099;\&#1089;&#1080;&#1085;&#1090;&#1077;&#1079;&#1072;&#1090;&#1086;&#1088;.mp3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9.png"/><Relationship Id="rId2" Type="http://schemas.openxmlformats.org/officeDocument/2006/relationships/audio" Target="file:///F:\&#1084;&#1091;&#1079;&#1099;&#1082;&#1072;%20&#1076;&#1083;&#1103;%20&#1080;&#1075;&#1088;&#1099;\&#1087;&#1080;&#1072;&#1085;&#1080;&#1085;&#1086;.mp3" TargetMode="External"/><Relationship Id="rId1" Type="http://schemas.openxmlformats.org/officeDocument/2006/relationships/audio" Target="file:///F:\&#1084;&#1091;&#1079;&#1099;&#1082;&#1072;%20&#1076;&#1083;&#1103;%20&#1080;&#1075;&#1088;&#1099;\&#1073;&#1072;&#1088;&#1072;&#1073;&#1072;&#1085;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gif"/><Relationship Id="rId4" Type="http://schemas.openxmlformats.org/officeDocument/2006/relationships/audio" Target="file:///F:\&#1084;&#1091;&#1079;&#1099;&#1082;&#1072;%20&#1076;&#1083;&#1103;%20&#1080;&#1075;&#1088;&#1099;\&#1072;&#1082;&#1082;&#1072;&#1088;&#1076;&#1077;&#1086;&#1085;.mp3" TargetMode="Externa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.allday.ru/uploads/posts/2010-04/1270841636_c3b571f81cf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643050"/>
            <a:ext cx="35719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Музыкально – дидактическая игра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85725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«Что лишнее»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аккарде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715404" y="6429396"/>
            <a:ext cx="244475" cy="24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Какой инструмент здесь лишний? </a:t>
            </a:r>
            <a:endParaRPr lang="ru-RU" dirty="0"/>
          </a:p>
        </p:txBody>
      </p:sp>
      <p:pic>
        <p:nvPicPr>
          <p:cNvPr id="1030" name="Picture 6" descr="http://www.planetapodelok.ru/wp-content/uploads/2010/01/violin_th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142984"/>
            <a:ext cx="2786082" cy="2786083"/>
          </a:xfrm>
          <a:prstGeom prst="rect">
            <a:avLst/>
          </a:prstGeom>
          <a:noFill/>
        </p:spPr>
      </p:pic>
      <p:pic>
        <p:nvPicPr>
          <p:cNvPr id="1032" name="Picture 8" descr="http://static.freepik.com/free-photo/cello-vector-ai--cello-music-instrument-vector-illustrator_11-375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18" y="4103086"/>
            <a:ext cx="2786082" cy="2754914"/>
          </a:xfrm>
          <a:prstGeom prst="rect">
            <a:avLst/>
          </a:prstGeom>
          <a:noFill/>
        </p:spPr>
      </p:pic>
      <p:pic>
        <p:nvPicPr>
          <p:cNvPr id="1034" name="Picture 10" descr="http://eomi.ws/img/plucked/7str-guitar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143380"/>
            <a:ext cx="3132000" cy="2505601"/>
          </a:xfrm>
          <a:prstGeom prst="rect">
            <a:avLst/>
          </a:prstGeom>
          <a:noFill/>
        </p:spPr>
      </p:pic>
      <p:pic>
        <p:nvPicPr>
          <p:cNvPr id="8" name="Picture 2" descr="http://mirgif.com/10/jemocii_12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1928802"/>
            <a:ext cx="2110265" cy="3748082"/>
          </a:xfrm>
          <a:prstGeom prst="rect">
            <a:avLst/>
          </a:prstGeom>
          <a:noFill/>
        </p:spPr>
      </p:pic>
      <p:pic>
        <p:nvPicPr>
          <p:cNvPr id="5122" name="Picture 2" descr="http://garmoshka-tula.ru/wp-content/uploads/2012/09/37_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1357298"/>
            <a:ext cx="3286148" cy="2577371"/>
          </a:xfrm>
          <a:prstGeom prst="rect">
            <a:avLst/>
          </a:prstGeom>
          <a:noFill/>
        </p:spPr>
      </p:pic>
      <p:pic>
        <p:nvPicPr>
          <p:cNvPr id="14" name="Петр Дранга - CHARDASH  (audiopoisk.com)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251520" y="1196752"/>
            <a:ext cx="244475" cy="244475"/>
          </a:xfrm>
          <a:prstGeom prst="rect">
            <a:avLst/>
          </a:prstGeom>
        </p:spPr>
      </p:pic>
      <p:pic>
        <p:nvPicPr>
          <p:cNvPr id="11" name="Belogor_Volodimir_Maslakov_-_Gitary_Zvuki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  <p:pic>
        <p:nvPicPr>
          <p:cNvPr id="15" name="скрипка соло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8676456" y="1340768"/>
            <a:ext cx="304800" cy="304800"/>
          </a:xfrm>
          <a:prstGeom prst="rect">
            <a:avLst/>
          </a:prstGeom>
        </p:spPr>
      </p:pic>
      <p:pic>
        <p:nvPicPr>
          <p:cNvPr id="16" name="виолончель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6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1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60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eomi.ws/img/keyboard/pian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2838450" cy="2857500"/>
          </a:xfrm>
          <a:prstGeom prst="rect">
            <a:avLst/>
          </a:prstGeom>
          <a:noFill/>
        </p:spPr>
      </p:pic>
      <p:pic>
        <p:nvPicPr>
          <p:cNvPr id="1028" name="Picture 4" descr="http://car188.ru/images/image_6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5728"/>
            <a:ext cx="2676525" cy="2762251"/>
          </a:xfrm>
          <a:prstGeom prst="rect">
            <a:avLst/>
          </a:prstGeom>
          <a:noFill/>
        </p:spPr>
      </p:pic>
      <p:pic>
        <p:nvPicPr>
          <p:cNvPr id="1032" name="Picture 8" descr="http://www.folkmusic.ru/images/bube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143380"/>
            <a:ext cx="2984628" cy="2542325"/>
          </a:xfrm>
          <a:prstGeom prst="rect">
            <a:avLst/>
          </a:prstGeom>
          <a:noFill/>
        </p:spPr>
      </p:pic>
      <p:pic>
        <p:nvPicPr>
          <p:cNvPr id="4098" name="Picture 2" descr="http://www.russkoe2011.ru/wp-content/uploads/2011/11/hoh_lozkach_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02000"/>
            <a:ext cx="3456000" cy="3456000"/>
          </a:xfrm>
          <a:prstGeom prst="rect">
            <a:avLst/>
          </a:prstGeom>
          <a:noFill/>
        </p:spPr>
      </p:pic>
      <p:pic>
        <p:nvPicPr>
          <p:cNvPr id="12" name="Picture 4" descr="http://www.animaatjes.de/bilder/s/schneewittchen/5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357430"/>
            <a:ext cx="3393305" cy="2714644"/>
          </a:xfrm>
          <a:prstGeom prst="rect">
            <a:avLst/>
          </a:prstGeom>
          <a:noFill/>
        </p:spPr>
      </p:pic>
      <p:pic>
        <p:nvPicPr>
          <p:cNvPr id="9" name="пиан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786842" y="6429396"/>
            <a:ext cx="244475" cy="244475"/>
          </a:xfrm>
          <a:prstGeom prst="rect">
            <a:avLst/>
          </a:prstGeom>
        </p:spPr>
      </p:pic>
      <p:pic>
        <p:nvPicPr>
          <p:cNvPr id="10" name="бараба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  <p:pic>
        <p:nvPicPr>
          <p:cNvPr id="11" name="пиан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  <p:pic>
        <p:nvPicPr>
          <p:cNvPr id="13" name="ложк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5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pics.livejournal.com/skorpionshik/pic/0000ya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2664000" cy="2222775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S2GWLYPloE75Rg1ai7DREEti3S-50GtO69MlLJ74hvYTayzauZQ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4774" y="260648"/>
            <a:ext cx="4068000" cy="2964386"/>
          </a:xfrm>
          <a:prstGeom prst="rect">
            <a:avLst/>
          </a:prstGeom>
          <a:noFill/>
        </p:spPr>
      </p:pic>
      <p:pic>
        <p:nvPicPr>
          <p:cNvPr id="16390" name="Picture 6" descr="http://krichevsky.info/wp-content/uploads/2013/01/1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214818"/>
            <a:ext cx="2428892" cy="2428892"/>
          </a:xfrm>
          <a:prstGeom prst="rect">
            <a:avLst/>
          </a:prstGeom>
          <a:noFill/>
        </p:spPr>
      </p:pic>
      <p:pic>
        <p:nvPicPr>
          <p:cNvPr id="16392" name="Picture 8" descr="http://900igr.net/datai/skazki-i-igry/CHej-zvuk-1.files/0010-011-Kolokolchi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571876"/>
            <a:ext cx="2286016" cy="3095507"/>
          </a:xfrm>
          <a:prstGeom prst="rect">
            <a:avLst/>
          </a:prstGeom>
          <a:noFill/>
        </p:spPr>
      </p:pic>
      <p:pic>
        <p:nvPicPr>
          <p:cNvPr id="9" name="Picture 2" descr="http://mirgif.com/10/jemocii_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0920" y="2049621"/>
            <a:ext cx="2042160" cy="3627120"/>
          </a:xfrm>
          <a:prstGeom prst="rect">
            <a:avLst/>
          </a:prstGeom>
          <a:noFill/>
        </p:spPr>
      </p:pic>
      <p:pic>
        <p:nvPicPr>
          <p:cNvPr id="8" name="колок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7596336" y="5229200"/>
            <a:ext cx="244475" cy="244475"/>
          </a:xfrm>
          <a:prstGeom prst="rect">
            <a:avLst/>
          </a:prstGeom>
        </p:spPr>
      </p:pic>
      <p:pic>
        <p:nvPicPr>
          <p:cNvPr id="10" name="дуд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1115616" y="1628800"/>
            <a:ext cx="304800" cy="304800"/>
          </a:xfrm>
          <a:prstGeom prst="rect">
            <a:avLst/>
          </a:prstGeom>
        </p:spPr>
      </p:pic>
      <p:pic>
        <p:nvPicPr>
          <p:cNvPr id="11" name="труб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1403648" y="5661248"/>
            <a:ext cx="304800" cy="304800"/>
          </a:xfrm>
          <a:prstGeom prst="rect">
            <a:avLst/>
          </a:prstGeom>
        </p:spPr>
      </p:pic>
      <p:pic>
        <p:nvPicPr>
          <p:cNvPr id="12" name="саксофон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67645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52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9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perevozki24.ru/images/pi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04"/>
            <a:ext cx="2857500" cy="2838450"/>
          </a:xfrm>
          <a:prstGeom prst="rect">
            <a:avLst/>
          </a:prstGeom>
          <a:noFill/>
        </p:spPr>
      </p:pic>
      <p:pic>
        <p:nvPicPr>
          <p:cNvPr id="17412" name="Picture 4" descr="http://www.muzfox.ru/images/catalog/3225/imag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85728"/>
            <a:ext cx="2952744" cy="2325287"/>
          </a:xfrm>
          <a:prstGeom prst="rect">
            <a:avLst/>
          </a:prstGeom>
          <a:noFill/>
        </p:spPr>
      </p:pic>
      <p:pic>
        <p:nvPicPr>
          <p:cNvPr id="17414" name="Picture 6" descr="http://www.accordeon.su/wp-content/uploads/2010/03/fr-7x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3272288" cy="2517466"/>
          </a:xfrm>
          <a:prstGeom prst="rect">
            <a:avLst/>
          </a:prstGeom>
          <a:noFill/>
        </p:spPr>
      </p:pic>
      <p:pic>
        <p:nvPicPr>
          <p:cNvPr id="17416" name="Picture 8" descr="http://www.drumspeech.com/image/review/ahead/ahe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429132"/>
            <a:ext cx="2916000" cy="1850851"/>
          </a:xfrm>
          <a:prstGeom prst="rect">
            <a:avLst/>
          </a:prstGeom>
          <a:noFill/>
        </p:spPr>
      </p:pic>
      <p:pic>
        <p:nvPicPr>
          <p:cNvPr id="8" name="Picture 4" descr="http://www.animaatjes.de/bilder/s/schneewittchen/5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2143116"/>
            <a:ext cx="2970000" cy="2376000"/>
          </a:xfrm>
          <a:prstGeom prst="rect">
            <a:avLst/>
          </a:prstGeom>
          <a:noFill/>
        </p:spPr>
      </p:pic>
      <p:pic>
        <p:nvPicPr>
          <p:cNvPr id="9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786842" y="6500834"/>
            <a:ext cx="244475" cy="244475"/>
          </a:xfrm>
          <a:prstGeom prst="rect">
            <a:avLst/>
          </a:prstGeom>
        </p:spPr>
      </p:pic>
      <p:pic>
        <p:nvPicPr>
          <p:cNvPr id="10" name="пиани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  <p:pic>
        <p:nvPicPr>
          <p:cNvPr id="11" name="синтезатор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532440" y="188640"/>
            <a:ext cx="368424" cy="304800"/>
          </a:xfrm>
          <a:prstGeom prst="rect">
            <a:avLst/>
          </a:prstGeom>
        </p:spPr>
      </p:pic>
      <p:pic>
        <p:nvPicPr>
          <p:cNvPr id="12" name="аккардеон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4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7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4" descr="http://img0.liveinternet.ru/images/attach/c/4/79/901/79901902_A_MNE_U_VAS_PONRAVILOS_gnom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17"/>
            <a:ext cx="9144000" cy="681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13</Words>
  <Application>Microsoft Office PowerPoint</Application>
  <PresentationFormat>Экран (4:3)</PresentationFormat>
  <Paragraphs>6</Paragraphs>
  <Slides>6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Музыкально – дидактическая игра</vt:lpstr>
      <vt:lpstr>Какой инструмент здесь лишний?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 дидактическая игра</dc:title>
  <dc:creator>Madoy172</dc:creator>
  <cp:lastModifiedBy>Пользователь</cp:lastModifiedBy>
  <cp:revision>36</cp:revision>
  <dcterms:created xsi:type="dcterms:W3CDTF">2013-06-03T11:17:44Z</dcterms:created>
  <dcterms:modified xsi:type="dcterms:W3CDTF">2013-06-18T07:13:12Z</dcterms:modified>
</cp:coreProperties>
</file>