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63" r:id="rId5"/>
    <p:sldId id="269" r:id="rId6"/>
    <p:sldId id="270" r:id="rId7"/>
    <p:sldId id="264" r:id="rId8"/>
    <p:sldId id="259" r:id="rId9"/>
    <p:sldId id="258" r:id="rId10"/>
    <p:sldId id="265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12E66D-4970-4DA9-8BD1-223C0006C27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95216-3A48-4870-B92B-C2970D1FDF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look.com.ua-575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64161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Цветотерапия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Или лечение цветом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348880"/>
            <a:ext cx="75608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 Цвет может успокоить и возбудить, создать гармонию и вызвать потрясение. От него можно ждать чудес, но он может вызвать и катастрофу. »</a:t>
            </a:r>
          </a:p>
          <a:p>
            <a:pPr algn="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Жак </a:t>
            </a:r>
            <a:r>
              <a:rPr lang="ru-RU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Вьено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http://www.sandracollauto.org/local/cache-vignettes/L100xH125/arton107-d089c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620688"/>
            <a:ext cx="952500" cy="1190625"/>
          </a:xfrm>
          <a:prstGeom prst="rect">
            <a:avLst/>
          </a:prstGeom>
          <a:noFill/>
        </p:spPr>
      </p:pic>
      <p:pic>
        <p:nvPicPr>
          <p:cNvPr id="14340" name="Picture 4" descr="http://school59.chebnet.com/classes/2b_alekseeva/images/pozitiv181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5013176"/>
            <a:ext cx="242887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16.radikal.ru/i190/1209/37/460f7643bc2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i.blog.fontanka.ru/photos/2013/05/800x600_R3LRrgqmnElrKxfVtNI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52120" y="2348880"/>
            <a:ext cx="2808312" cy="2308324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Book Antiqua" pitchFamily="18" charset="0"/>
              </a:rPr>
              <a:t>Фиолетовый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- самый тормозящий цвет из всей цветовой гаммы. Его долгое воздействие на человека чревато появлением постоянного чувства усталости. 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76872"/>
            <a:ext cx="3168352" cy="258532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Book Antiqua" pitchFamily="18" charset="0"/>
              </a:rPr>
              <a:t>Белый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- фактически это отсутствие цвета. Однако на психологическом уровне, потребность в белом - это потребность защититься. Скрыть эмоции и поставить между собой и людьми разделительную стену. 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ukeslounge.com.au/wp-content/uploads/2011/10/coffee_beans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pic>
        <p:nvPicPr>
          <p:cNvPr id="4100" name="Picture 4" descr="http://st3.flashrolls.net/wallpaper/317/976a519a0a808c356545a673c6cf562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0"/>
            <a:ext cx="6012160" cy="6858000"/>
          </a:xfrm>
          <a:prstGeom prst="rect">
            <a:avLst/>
          </a:prstGeom>
          <a:noFill/>
        </p:spPr>
      </p:pic>
      <p:pic>
        <p:nvPicPr>
          <p:cNvPr id="4102" name="Picture 6" descr="http://2krota.ru/uploads/posts/2009-04/1240330683_digo.ws_black_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2348880"/>
            <a:ext cx="4572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Book Antiqua" pitchFamily="18" charset="0"/>
              </a:rPr>
              <a:t>Серый, черный, коричневый 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- депрессивные цвета. Ни в коем случае нельзя применять в оформлении жилых помещений, особенно, если кроме этих цветов нет других. Даже если вам очень нравятся эти цвета, постарайтесь разбавить их яркими пятнами. 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hq-oboi.ru/photo/yarkiy_vihr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2" name="Picture 6" descr="http://file.mobilmusic.ru/9d/f0/ee/64714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1916832"/>
            <a:ext cx="3810000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7584" y="803881"/>
            <a:ext cx="5400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Что такое цветотерапия?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3078" name="Picture 6" descr="webspe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2240" y="0"/>
            <a:ext cx="2411760" cy="2448272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1520" y="1628800"/>
            <a:ext cx="66262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Это метод оздоровления организма, при котором элементарные частицы света – фотоны - воздействуют на процессы, происходящие в организме: осуществляют передачу информации из окружающей среды, а также внутри организма между клетками, тканями и органами; повышает энергетику; улучшают состояние иммунной системы; регулируют функции многих гормонов.</a:t>
            </a:r>
            <a:r>
              <a:rPr lang="ru-RU" sz="2000" dirty="0">
                <a:solidFill>
                  <a:srgbClr val="800000"/>
                </a:solidFill>
              </a:rPr>
              <a:t/>
            </a:r>
            <a:br>
              <a:rPr lang="ru-RU" sz="2000" dirty="0">
                <a:solidFill>
                  <a:srgbClr val="800000"/>
                </a:solidFill>
              </a:rPr>
            </a:b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1520" y="4581128"/>
            <a:ext cx="77057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Цветотерапия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основана на том, что каждая из биологически активных зон организма реагирует на один из цветов. Воздействие определенного цвета снимает энергетическую блокаду, являющуюся причиной функционального расстройства.</a:t>
            </a:r>
          </a:p>
        </p:txBody>
      </p:sp>
      <p:pic>
        <p:nvPicPr>
          <p:cNvPr id="3074" name="Picture 2" descr="http://www.edu.cap.ru/home/4666/site4/images/sw9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0312" y="2996952"/>
            <a:ext cx="10858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08720"/>
            <a:ext cx="824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Множество фактов заставляют предполагать, что целительные качества цвета были известны таким древним цивилизациям, как шумеры. Несомненно одно: тексты относящиеся примерно к 1550 г. до н.э., показывают, что древние египтяне не только повседневно использовали цвет как лечебное средство, но и подняли искусство </a:t>
            </a:r>
            <a:r>
              <a:rPr lang="ru-RU" sz="2000" b="1" dirty="0" smtClean="0">
                <a:latin typeface="Book Antiqua" pitchFamily="18" charset="0"/>
              </a:rPr>
              <a:t>цветотерапии</a:t>
            </a:r>
            <a:r>
              <a:rPr lang="ru-RU" sz="2000" dirty="0" smtClean="0">
                <a:latin typeface="Book Antiqua" pitchFamily="18" charset="0"/>
              </a:rPr>
              <a:t> до чрезвычайно высокого уровня.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789040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Авиценна прописывал своим пациентам воздействие определенными цветами в зависимости от характера заболевания и душевного состояния больных.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6632"/>
            <a:ext cx="4123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Из истории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http://school.xvatit.com/images/9/9f/Aavits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2996952"/>
            <a:ext cx="2304256" cy="31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528" y="188640"/>
            <a:ext cx="84248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 Древней Индии лечение цветом практиковалось с незапамятных времен. Искусственных источников света в общепринятом понимании тогда еще не было. Поэтому приходилось использовать солнечные лучи, помещая на их пути к телу человека цветные стекла или окрашенные ткани.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 Европе научное исследование лечебного эффекта цветового воздействия началось лишь в середине XIX века, и связано оно с именами французских медиков Пото, Жуара, Поэга и Плезантона. Их работы привлекли внимание европейских врачей самых различных специальностей. И с тех пор интерес к цветотерапии не ослабевает. </a:t>
            </a:r>
          </a:p>
        </p:txBody>
      </p:sp>
      <p:pic>
        <p:nvPicPr>
          <p:cNvPr id="3" name="Picture 6" descr="view_9k9UQdUrgDpeuDk4dPYZVXeQyYhLEgHT"/>
          <p:cNvPicPr>
            <a:picLocks noChangeAspect="1" noChangeArrowheads="1"/>
          </p:cNvPicPr>
          <p:nvPr/>
        </p:nvPicPr>
        <p:blipFill>
          <a:blip r:embed="rId2" cstate="screen">
            <a:lum bright="-12000" contrast="30000"/>
          </a:blip>
          <a:srcRect/>
          <a:stretch>
            <a:fillRect/>
          </a:stretch>
        </p:blipFill>
        <p:spPr bwMode="auto">
          <a:xfrm>
            <a:off x="179512" y="3140968"/>
            <a:ext cx="5242337" cy="3510087"/>
          </a:xfrm>
          <a:prstGeom prst="rect">
            <a:avLst/>
          </a:prstGeom>
          <a:noFill/>
        </p:spPr>
      </p:pic>
      <p:pic>
        <p:nvPicPr>
          <p:cNvPr id="4" name="Picture 7" descr="6a00e54eda3b388833011570bcffab970b-800w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573016"/>
            <a:ext cx="340455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7504" y="394792"/>
            <a:ext cx="39959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Швейцарским ученым Максом Люшером была выделена в психологии целая наука, которая предлагает понять себя через цвет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. По любимым и нелюбимым цветам можно судить о человеке. А ведь от умения решать те или иные проблемы напрямую зависит здоровье человека. Человек изначально должен избавиться от причин возникающих проблем, а не от их последствий. Тест Люшера включает в себя 73 карточки с разными цветами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и их оттенками. Эти карточки следует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раскладывать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43 раза, ну а оценивать результаты должен специалист. </a:t>
            </a:r>
          </a:p>
        </p:txBody>
      </p:sp>
      <p:pic>
        <p:nvPicPr>
          <p:cNvPr id="6149" name="Picture 5" descr="416565_5578_668301_lusher"/>
          <p:cNvPicPr>
            <a:picLocks noChangeAspect="1" noChangeArrowheads="1"/>
          </p:cNvPicPr>
          <p:nvPr/>
        </p:nvPicPr>
        <p:blipFill>
          <a:blip r:embed="rId2" cstate="screen">
            <a:lum contrast="12000"/>
          </a:blip>
          <a:srcRect/>
          <a:stretch>
            <a:fillRect/>
          </a:stretch>
        </p:blipFill>
        <p:spPr bwMode="auto">
          <a:xfrm>
            <a:off x="3923928" y="4149080"/>
            <a:ext cx="5041355" cy="2520268"/>
          </a:xfrm>
          <a:prstGeom prst="rect">
            <a:avLst/>
          </a:prstGeom>
          <a:noFill/>
        </p:spPr>
      </p:pic>
      <p:pic>
        <p:nvPicPr>
          <p:cNvPr id="2050" name="Picture 2" descr="http://img0.liveinternet.ru/images/attach/c/7/97/248/97248910_RIRG9wuENy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88640"/>
            <a:ext cx="2520280" cy="3709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15728" y="-2490"/>
            <a:ext cx="2578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Аура-сома</a:t>
            </a:r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7504" y="332656"/>
            <a:ext cx="4825231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Этот метод цветотерапии изобрела фармацевт и мистик Викки Уолл в 1984 году. Аура - это поле, окружающее человека, сома - в переводе с греческого означает "тело". Идея о разделении жидкостей и создании "гармонизирующих пузырьков" пришла ей во сне. Верхнюю часть пузырька заполняет смесь эфирных масел, а нижнюю - травяной настой. Перед тем, как втирать эликсир в тело, следует потрясти пузырек , чтобы слои смешались.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Сам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процесс смешения жидкостей также важен для диагностирования недугов. Викки Уолл изобрела огромное количество исцеляющих и гармонизирующих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эликсиров.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Она также придумала и другие разновидности травяных настоев и масел, называемые "ароматизаторами" и "квинтэссенциями". Они , в отличие от гармонизирующих эликсиров , лечат ароматами. </a:t>
            </a:r>
          </a:p>
        </p:txBody>
      </p:sp>
      <p:pic>
        <p:nvPicPr>
          <p:cNvPr id="7174" name="Picture 6" descr="IMG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1906" y="3861048"/>
            <a:ext cx="4053114" cy="2700387"/>
          </a:xfrm>
          <a:prstGeom prst="rect">
            <a:avLst/>
          </a:prstGeom>
          <a:noFill/>
        </p:spPr>
      </p:pic>
      <p:pic>
        <p:nvPicPr>
          <p:cNvPr id="7175" name="Picture 7" descr="50057419_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0312" y="2204864"/>
            <a:ext cx="1655383" cy="1512168"/>
          </a:xfrm>
          <a:prstGeom prst="rect">
            <a:avLst/>
          </a:prstGeom>
          <a:noFill/>
        </p:spPr>
      </p:pic>
      <p:pic>
        <p:nvPicPr>
          <p:cNvPr id="1026" name="Picture 2" descr="http://meditation-portal.com/wp-content/uploads/2012/08/vicky_wa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764704"/>
            <a:ext cx="2016224" cy="2845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sktopwallpapers.org.ua/pic/201110/1280x768/desktopwallpapers.org.ua-62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http://2krota.ru/uploads/posts/2008-07/1215782007_g-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844824"/>
            <a:ext cx="3168352" cy="369331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Book Antiqua" pitchFamily="18" charset="0"/>
              </a:rPr>
              <a:t>Красный цвет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 возбуждает и придает сил, стимулирует и подкорку головного мозга, и непосредственно клетки коры головного мозга. Воздействие на подкорку происходит в виде повышения давления, температуры, двигательной активности и активности сексуальной. 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988840"/>
            <a:ext cx="2664296" cy="2862322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Оранжевый цвет - живой, яркий. В отличие от красного, оранжевый активизирует не только физические, но и умственные процессы. Он заряжает энергией, прогоняет тоску.</a:t>
            </a:r>
            <a:endParaRPr lang="ru-RU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nub.ru/uploads/03.2009/123795838176_wp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fondox.net/wallpapers/flores-de-girasoles-7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5639"/>
            <a:ext cx="4788024" cy="68636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628800"/>
            <a:ext cx="302433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Book Antiqua" pitchFamily="18" charset="0"/>
              </a:rPr>
              <a:t>Желтый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- цвет солнца. Великолепный цвет для профилактики депрессий. Рекомендуется людям с пессимистическим настроем и низкой самооценкой. Желтая пища улучшает пищеварение и способствует очищению организма.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132856"/>
            <a:ext cx="307808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latin typeface="Book Antiqua" pitchFamily="18" charset="0"/>
              </a:rPr>
              <a:t>Зеленый цвет</a:t>
            </a:r>
            <a:r>
              <a:rPr lang="ru-RU" b="1" dirty="0" smtClean="0">
                <a:latin typeface="Book Antiqua" pitchFamily="18" charset="0"/>
              </a:rPr>
              <a:t> считается умиротворяющим и самым гармоничным. </a:t>
            </a:r>
          </a:p>
          <a:p>
            <a:r>
              <a:rPr lang="ru-RU" b="1" dirty="0" smtClean="0">
                <a:latin typeface="Book Antiqua" pitchFamily="18" charset="0"/>
              </a:rPr>
              <a:t>Он освежает и успокаивает одновременно, способствует расслаблению, восстановлению. </a:t>
            </a:r>
            <a:endParaRPr lang="ru-RU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iles.adme.ru/files/news/part_42/423655/blue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2290" name="Picture 2" descr="http://img2.vetton.ru/upl/1000/4/vetton_ru_28--2560x1600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628800"/>
            <a:ext cx="3456384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Book Antiqua" pitchFamily="18" charset="0"/>
              </a:rPr>
              <a:t>Голубой 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- цвет неба и льда, чистой речной струи, незабудок. Охлаждает, расслабляет и успокаивает тело и разум. Голубой цвет навевает легкую грусть и мечтания. Голубой полезен при заболеваниях горла и при повышенном давлении. Умерить чересчур разыгравшийся аппетит помогут тарелки и скатерть голубого цвета.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772816"/>
            <a:ext cx="331236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Book Antiqua" pitchFamily="18" charset="0"/>
              </a:rPr>
              <a:t>Синий 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- цвет моря и вечернего неба. Символизирует превосходство духовного начала над физическим, усиливает интеллект и философское восприятие мира. Синий цвет улучшает ясность мышления, освобождает человека от навязчивых страхов и тревог. 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594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2013-12-10T16:47:22Z</dcterms:created>
  <dcterms:modified xsi:type="dcterms:W3CDTF">2014-10-20T15:50:56Z</dcterms:modified>
</cp:coreProperties>
</file>