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2AC416-3463-4C23-89DE-F851C8341995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2EA3F5-ACEB-4D72-918B-A9D017D2EE0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168352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«Музыка как средство развития интереса детей  на начальном этапе обучения 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>
                <a:solidFill>
                  <a:schemeClr val="bg1"/>
                </a:solidFill>
              </a:rPr>
              <a:t>счету»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7592888" cy="1656184"/>
          </a:xfrm>
        </p:spPr>
        <p:txBody>
          <a:bodyPr>
            <a:norm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ПРАКТИЧЕСКАЯ РАБОТА ПО ДИСЦИПЛИНЕ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</a:rPr>
              <a:t>«ТЕОРИЯ И МЕТОДИКА МУЗЫКАЛЬНОГО ВОСПИТАНИЯ»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</a:rPr>
              <a:t>Программа профессиональной </a:t>
            </a:r>
            <a:r>
              <a:rPr lang="ru-RU" sz="1600" dirty="0" smtClean="0">
                <a:solidFill>
                  <a:schemeClr val="bg1"/>
                </a:solidFill>
              </a:rPr>
              <a:t>переподготовки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</a:rPr>
              <a:t>Ивченко Наталья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23179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3681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Таким образом,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81642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музыкальное воспитание, лежащее в основе процесса развития мышления </a:t>
            </a:r>
            <a:r>
              <a:rPr lang="ru-RU" sz="3200" dirty="0" smtClean="0">
                <a:solidFill>
                  <a:schemeClr val="bg1"/>
                </a:solidFill>
              </a:rPr>
              <a:t>детей, </a:t>
            </a:r>
            <a:r>
              <a:rPr lang="ru-RU" sz="3200" dirty="0">
                <a:solidFill>
                  <a:schemeClr val="bg1"/>
                </a:solidFill>
              </a:rPr>
              <a:t>позволяет не только получить знания, овладеть умениями и навыками, но и познать красоту математической науки.</a:t>
            </a:r>
          </a:p>
        </p:txBody>
      </p:sp>
    </p:spTree>
    <p:extLst>
      <p:ext uri="{BB962C8B-B14F-4D97-AF65-F5344CB8AC3E}">
        <p14:creationId xmlns:p14="http://schemas.microsoft.com/office/powerpoint/2010/main" val="11649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9361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Пифагор: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«Всё есть число».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608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Пифагор </a:t>
            </a:r>
            <a:r>
              <a:rPr lang="ru-RU" sz="3200" dirty="0">
                <a:solidFill>
                  <a:schemeClr val="bg1"/>
                </a:solidFill>
              </a:rPr>
              <a:t>создал свою «школу мудрости», положив в ее основу два искусства — музыку и математику. Он считал, что гармония чисел сродни гармонии звуков и что оба эти занятия упорядочивают хаотичность мышления и дополняют друг друга.</a:t>
            </a:r>
          </a:p>
        </p:txBody>
      </p:sp>
    </p:spTree>
    <p:extLst>
      <p:ext uri="{BB962C8B-B14F-4D97-AF65-F5344CB8AC3E}">
        <p14:creationId xmlns:p14="http://schemas.microsoft.com/office/powerpoint/2010/main" val="93340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В начале XX века наш знаменитый соотечественник философ 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А</a:t>
            </a:r>
            <a:r>
              <a:rPr lang="ru-RU" sz="4000" b="1" dirty="0">
                <a:solidFill>
                  <a:schemeClr val="bg1"/>
                </a:solidFill>
              </a:rPr>
              <a:t>. Ф. Лосев </a:t>
            </a:r>
            <a:r>
              <a:rPr lang="ru-RU" sz="4000" dirty="0" smtClean="0">
                <a:solidFill>
                  <a:schemeClr val="bg1"/>
                </a:solidFill>
              </a:rPr>
              <a:t>пишет: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7363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«Математика </a:t>
            </a:r>
            <a:r>
              <a:rPr lang="ru-RU" sz="3200" dirty="0">
                <a:solidFill>
                  <a:schemeClr val="bg1"/>
                </a:solidFill>
              </a:rPr>
              <a:t>логически говорит о числе, музыка говорит о нем выразительно».</a:t>
            </a:r>
          </a:p>
        </p:txBody>
      </p:sp>
    </p:spTree>
    <p:extLst>
      <p:ext uri="{BB962C8B-B14F-4D97-AF65-F5344CB8AC3E}">
        <p14:creationId xmlns:p14="http://schemas.microsoft.com/office/powerpoint/2010/main" val="13867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Основой </a:t>
            </a:r>
            <a:r>
              <a:rPr lang="ru-RU" sz="3600" b="1" dirty="0">
                <a:solidFill>
                  <a:schemeClr val="bg1"/>
                </a:solidFill>
              </a:rPr>
              <a:t>методики В. Лаптевой </a:t>
            </a:r>
            <a:r>
              <a:rPr lang="ru-RU" sz="3600" dirty="0">
                <a:solidFill>
                  <a:schemeClr val="bg1"/>
                </a:solidFill>
              </a:rPr>
              <a:t>являются математические песни.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88843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</a:rPr>
              <a:t>Это положенные на музыку считалки; песенки-определения для геометрических фигур и геометрических </a:t>
            </a:r>
            <a:r>
              <a:rPr lang="ru-RU" sz="2400" dirty="0" smtClean="0">
                <a:solidFill>
                  <a:schemeClr val="bg1"/>
                </a:solidFill>
              </a:rPr>
              <a:t>понятий: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Песенки, обучающие различным способам счета: двойками, тройками, пятерками, десятками.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Песенки </a:t>
            </a:r>
            <a:r>
              <a:rPr lang="ru-RU" sz="2400" dirty="0">
                <a:solidFill>
                  <a:schemeClr val="bg1"/>
                </a:solidFill>
              </a:rPr>
              <a:t>о временных отношениях: сутках, неделе, месяце, годе, временах года;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Песенки о пространственных отношениях: метре, дециметре, сантиметре, площади, периметре и т. д.</a:t>
            </a:r>
          </a:p>
        </p:txBody>
      </p:sp>
    </p:spTree>
    <p:extLst>
      <p:ext uri="{BB962C8B-B14F-4D97-AF65-F5344CB8AC3E}">
        <p14:creationId xmlns:p14="http://schemas.microsoft.com/office/powerpoint/2010/main" val="33774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Фундаментом математических знаний является </a:t>
            </a:r>
            <a:r>
              <a:rPr lang="ru-RU" sz="3200" dirty="0" smtClean="0">
                <a:solidFill>
                  <a:schemeClr val="bg1"/>
                </a:solidFill>
              </a:rPr>
              <a:t>счет.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872808" cy="49685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 считалках заложена собственная ритмическая структура, способствующая запоминанию числительных и их последовательности. Кроме количественного счета, </a:t>
            </a:r>
            <a:r>
              <a:rPr lang="ru-RU" dirty="0" smtClean="0">
                <a:solidFill>
                  <a:schemeClr val="bg1"/>
                </a:solidFill>
              </a:rPr>
              <a:t>существует </a:t>
            </a:r>
            <a:r>
              <a:rPr lang="ru-RU" dirty="0">
                <a:solidFill>
                  <a:schemeClr val="bg1"/>
                </a:solidFill>
              </a:rPr>
              <a:t>и порядковый. Для его изучения была придумана песенка «Порядковый счет», в которой он усваивается и закрепляется в прямой и обратной последовательности и может сопровождаться нумерацией различных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67428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286774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Использование математических песен о геометрических фигурах открывает новые возможности как для знакомства с их признаками, так и для эмоционального восприятия </a:t>
            </a:r>
            <a:r>
              <a:rPr lang="ru-RU" sz="2800" dirty="0" smtClean="0">
                <a:solidFill>
                  <a:schemeClr val="bg1"/>
                </a:solidFill>
              </a:rPr>
              <a:t>форм.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04963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Этому помогает разучивание </a:t>
            </a:r>
            <a:r>
              <a:rPr lang="ru-RU" dirty="0" smtClean="0">
                <a:solidFill>
                  <a:schemeClr val="bg1"/>
                </a:solidFill>
              </a:rPr>
              <a:t>песенок: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на определение понятия фигуры: «Песенка треугольников», «Песенка квадратов», «Песенка про прямоугольник», </a:t>
            </a:r>
            <a:r>
              <a:rPr lang="ru-RU" dirty="0" smtClean="0">
                <a:solidFill>
                  <a:schemeClr val="bg1"/>
                </a:solidFill>
              </a:rPr>
              <a:t>«Песенка </a:t>
            </a:r>
            <a:r>
              <a:rPr lang="ru-RU" dirty="0">
                <a:solidFill>
                  <a:schemeClr val="bg1"/>
                </a:solidFill>
              </a:rPr>
              <a:t>про ромб» и т. д. 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песенки</a:t>
            </a:r>
            <a:r>
              <a:rPr lang="ru-RU" dirty="0">
                <a:solidFill>
                  <a:schemeClr val="bg1"/>
                </a:solidFill>
              </a:rPr>
              <a:t>, обучающих построению: «Алгоритм построения круга», «Алгоритм для построения овала».</a:t>
            </a:r>
          </a:p>
        </p:txBody>
      </p:sp>
    </p:spTree>
    <p:extLst>
      <p:ext uri="{BB962C8B-B14F-4D97-AF65-F5344CB8AC3E}">
        <p14:creationId xmlns:p14="http://schemas.microsoft.com/office/powerpoint/2010/main" val="218272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301176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Важную роль в содержании математической подготовки как основы развития элементарных математических представлений играет обучение </a:t>
            </a:r>
            <a:r>
              <a:rPr lang="ru-RU" sz="3200" dirty="0" smtClean="0">
                <a:solidFill>
                  <a:schemeClr val="bg1"/>
                </a:solidFill>
              </a:rPr>
              <a:t>измерению.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95232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</a:rPr>
              <a:t>практике используются песни: «Песенка про измерения», «Песенка про метр», «Песенка про метр, дециметр, сантиметр». </a:t>
            </a:r>
          </a:p>
        </p:txBody>
      </p:sp>
    </p:spTree>
    <p:extLst>
      <p:ext uri="{BB962C8B-B14F-4D97-AF65-F5344CB8AC3E}">
        <p14:creationId xmlns:p14="http://schemas.microsoft.com/office/powerpoint/2010/main" val="180455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144016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Самым трудным </a:t>
            </a:r>
            <a:r>
              <a:rPr lang="ru-RU" sz="3200" dirty="0" smtClean="0">
                <a:solidFill>
                  <a:schemeClr val="bg1"/>
                </a:solidFill>
              </a:rPr>
              <a:t>является </a:t>
            </a:r>
            <a:r>
              <a:rPr lang="ru-RU" sz="3200" dirty="0">
                <a:solidFill>
                  <a:schemeClr val="bg1"/>
                </a:solidFill>
              </a:rPr>
              <a:t>освоение раздела временных </a:t>
            </a:r>
            <a:r>
              <a:rPr lang="ru-RU" sz="3200" dirty="0" smtClean="0">
                <a:solidFill>
                  <a:schemeClr val="bg1"/>
                </a:solidFill>
              </a:rPr>
              <a:t>отношений.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51571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Поэтому успешное использование математических песен на временные отношения («Песенка про месяцы во временах года», «Песенка про сутки», «Песенка о количестве дней в неделе», «Песенка о составе месяца», «Песенка о месяцах в году») дают возможность непроизвольного запоминания, а в сознании детей складывается система реально существующих временных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336121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58417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Суть предложенной методики </a:t>
            </a:r>
            <a:r>
              <a:rPr lang="ru-RU" sz="3600" dirty="0" smtClean="0">
                <a:solidFill>
                  <a:schemeClr val="bg1"/>
                </a:solidFill>
              </a:rPr>
              <a:t>основывается: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432048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не только на ассоциативном запоминании, но и на логической зависимости, которая формируется в сознании в виде взаимосвязи математического понятия и соответствующего ему художественного образа.</a:t>
            </a:r>
          </a:p>
        </p:txBody>
      </p:sp>
    </p:spTree>
    <p:extLst>
      <p:ext uri="{BB962C8B-B14F-4D97-AF65-F5344CB8AC3E}">
        <p14:creationId xmlns:p14="http://schemas.microsoft.com/office/powerpoint/2010/main" val="3966298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472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«Музыка как средство развития интереса детей  на начальном этапе обучения  счету»</vt:lpstr>
      <vt:lpstr>Пифагор: «Всё есть число».</vt:lpstr>
      <vt:lpstr>В начале XX века наш знаменитый соотечественник философ  А. Ф. Лосев пишет:</vt:lpstr>
      <vt:lpstr>Основой методики В. Лаптевой являются математические песни. </vt:lpstr>
      <vt:lpstr>Фундаментом математических знаний является счет.</vt:lpstr>
      <vt:lpstr>Использование математических песен о геометрических фигурах открывает новые возможности как для знакомства с их признаками, так и для эмоционального восприятия форм.</vt:lpstr>
      <vt:lpstr>Важную роль в содержании математической подготовки как основы развития элементарных математических представлений играет обучение измерению.</vt:lpstr>
      <vt:lpstr>Самым трудным является освоение раздела временных отношений.</vt:lpstr>
      <vt:lpstr>Суть предложенной методики основывается:</vt:lpstr>
      <vt:lpstr>Таким образом,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«Музыка как средство развития интереса детей  на начальном этапе обучения к счету»</dc:title>
  <dc:creator>Валера</dc:creator>
  <cp:lastModifiedBy>Валера</cp:lastModifiedBy>
  <cp:revision>9</cp:revision>
  <dcterms:created xsi:type="dcterms:W3CDTF">2014-12-22T08:52:46Z</dcterms:created>
  <dcterms:modified xsi:type="dcterms:W3CDTF">2015-07-12T06:59:15Z</dcterms:modified>
</cp:coreProperties>
</file>