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3E6C23-06DA-4A6C-A67E-4924D4AA557A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19D51-A756-4711-85B1-52A440F6E7E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ГБОУ г. МОСКВА «ШКОЛА» №1420 КОРПУС 6</a:t>
            </a:r>
            <a:endParaRPr lang="ru-RU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7894" y="551723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ВЫПОЛНИЛА: ВОСПИТАТЕЛЬ</a:t>
            </a:r>
          </a:p>
          <a:p>
            <a:pPr algn="r"/>
            <a:r>
              <a:rPr lang="ru-RU" sz="2400" b="1" i="1" dirty="0" smtClean="0"/>
              <a:t>ФЕОКТИСТОВА МАРИНА ВАЛЕРЬЕВНА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4461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 </a:t>
            </a:r>
            <a:r>
              <a:rPr lang="ru-RU" sz="1600" i="1" dirty="0" smtClean="0">
                <a:latin typeface="Arial Black" panose="020B0A04020102020204" pitchFamily="34" charset="0"/>
              </a:rPr>
              <a:t>Изготовление цветов-ромашек с использованием подручного материала для   </a:t>
            </a:r>
            <a:br>
              <a:rPr lang="ru-RU" sz="1600" i="1" dirty="0" smtClean="0">
                <a:latin typeface="Arial Black" panose="020B0A04020102020204" pitchFamily="34" charset="0"/>
              </a:rPr>
            </a:br>
            <a:r>
              <a:rPr lang="ru-RU" sz="1600" i="1" dirty="0">
                <a:latin typeface="Arial Black" panose="020B0A04020102020204" pitchFamily="34" charset="0"/>
              </a:rPr>
              <a:t> </a:t>
            </a:r>
            <a:r>
              <a:rPr lang="ru-RU" sz="1600" i="1" dirty="0" smtClean="0">
                <a:latin typeface="Arial Black" panose="020B0A04020102020204" pitchFamily="34" charset="0"/>
              </a:rPr>
              <a:t>            развития творческих способностей</a:t>
            </a:r>
            <a:br>
              <a:rPr lang="ru-RU" sz="1600" i="1" dirty="0" smtClean="0">
                <a:latin typeface="Arial Black" panose="020B0A04020102020204" pitchFamily="34" charset="0"/>
              </a:rPr>
            </a:br>
            <a:r>
              <a:rPr lang="ru-RU" sz="16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ЗАДАЧИ:</a:t>
            </a:r>
            <a:endParaRPr lang="ru-RU" sz="16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УЧИТЬ ДЕТЕЙ СОЗДАВАТЬ ЦВЕТЫ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РАЗВИВАТЬ МЕЛКУЮ МОТОРИКУ РУК, ТВОРЧЕСКИЕ СПОСОБНОСТИ, ЭСТЕТИЧЕСКОЕ ВОСПРИЯТИЕ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ВОСПИТЫВАТЬ ЧУВСТВО ЛЮБВИ К ПРИРОДЕ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520">
            <a:off x="695307" y="3508534"/>
            <a:ext cx="3371691" cy="2528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025">
            <a:off x="4830708" y="3542564"/>
            <a:ext cx="3859070" cy="2485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36" y="5224050"/>
            <a:ext cx="2178600" cy="16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368">
            <a:off x="306865" y="936071"/>
            <a:ext cx="5180093" cy="29124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24" y="3736275"/>
            <a:ext cx="4693564" cy="26392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480">
            <a:off x="5687227" y="1014112"/>
            <a:ext cx="3498106" cy="1966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6981">
            <a:off x="-30271" y="4306231"/>
            <a:ext cx="3964051" cy="2228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43" y="2561718"/>
            <a:ext cx="1524097" cy="11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2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781">
            <a:off x="179512" y="548680"/>
            <a:ext cx="4738676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235">
            <a:off x="4932040" y="836712"/>
            <a:ext cx="4168878" cy="23042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312">
            <a:off x="142221" y="3717032"/>
            <a:ext cx="4700073" cy="2642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069">
            <a:off x="4806649" y="3861048"/>
            <a:ext cx="4187782" cy="2354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30" y="2700249"/>
            <a:ext cx="1835765" cy="13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6" y="-315416"/>
            <a:ext cx="9564555" cy="717341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082">
            <a:off x="0" y="4641383"/>
            <a:ext cx="2927912" cy="2195934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074">
            <a:off x="6202842" y="5243191"/>
            <a:ext cx="3099798" cy="17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45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ЦЕЛЬ: Изготовление цветов-ромашек с использованием подручного материала для                 развития творческих способностей ЗАДАЧИ: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2015-07-07T19:28:13Z</dcterms:created>
  <dcterms:modified xsi:type="dcterms:W3CDTF">2015-07-07T20:12:36Z</dcterms:modified>
</cp:coreProperties>
</file>