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58" r:id="rId3"/>
    <p:sldId id="259" r:id="rId4"/>
    <p:sldId id="261" r:id="rId5"/>
    <p:sldId id="268" r:id="rId6"/>
    <p:sldId id="270" r:id="rId7"/>
    <p:sldId id="262" r:id="rId8"/>
  </p:sldIdLst>
  <p:sldSz cx="7561263" cy="10440988"/>
  <p:notesSz cx="6858000" cy="9144000"/>
  <p:defaultTextStyle>
    <a:defPPr>
      <a:defRPr lang="ru-R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2316" y="-120"/>
      </p:cViewPr>
      <p:guideLst>
        <p:guide orient="horz" pos="3289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36103" y="222741"/>
            <a:ext cx="7289058" cy="3814441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83880" y="580056"/>
            <a:ext cx="6805137" cy="3364318"/>
          </a:xfrm>
        </p:spPr>
        <p:txBody>
          <a:bodyPr lIns="51435" rIns="257175" anchor="b">
            <a:normAutofit/>
          </a:bodyPr>
          <a:lstStyle>
            <a:lvl1pPr marL="0" algn="r">
              <a:defRPr sz="54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64295" y="4292406"/>
            <a:ext cx="5424722" cy="2668252"/>
          </a:xfrm>
        </p:spPr>
        <p:txBody>
          <a:bodyPr lIns="51435" rIns="277749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514350" indent="0" algn="ctr">
              <a:buNone/>
            </a:lvl2pPr>
            <a:lvl3pPr marL="1028700" indent="0" algn="ctr">
              <a:buNone/>
            </a:lvl3pPr>
            <a:lvl4pPr marL="1543050" indent="0" algn="ctr">
              <a:buNone/>
            </a:lvl4pPr>
            <a:lvl5pPr marL="2057400" indent="0" algn="ctr">
              <a:buNone/>
            </a:lvl5pPr>
            <a:lvl6pPr marL="2571750" indent="0" algn="ctr">
              <a:buNone/>
            </a:lvl6pPr>
            <a:lvl7pPr marL="3086100" indent="0" algn="ctr">
              <a:buNone/>
            </a:lvl7pPr>
            <a:lvl8pPr marL="3600450" indent="0" algn="ctr">
              <a:buNone/>
            </a:lvl8pPr>
            <a:lvl9pPr marL="41148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4599768" y="9909657"/>
            <a:ext cx="2482615" cy="41764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7143634" y="9909657"/>
            <a:ext cx="383924" cy="41764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323221" y="9909657"/>
            <a:ext cx="3231120" cy="41764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1916" y="418125"/>
            <a:ext cx="1701284" cy="8908676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063" y="418125"/>
            <a:ext cx="4977831" cy="8908676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86547" y="2168870"/>
            <a:ext cx="6616105" cy="1392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016" y="4974551"/>
            <a:ext cx="6124623" cy="1392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340" y="758533"/>
            <a:ext cx="6427074" cy="4157833"/>
          </a:xfrm>
        </p:spPr>
        <p:txBody>
          <a:bodyPr rIns="113157"/>
          <a:lstStyle>
            <a:lvl1pPr algn="r">
              <a:buNone/>
              <a:defRPr sz="45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5005393"/>
            <a:ext cx="6427074" cy="2298466"/>
          </a:xfrm>
        </p:spPr>
        <p:txBody>
          <a:bodyPr rIns="144018" anchor="t"/>
          <a:lstStyle>
            <a:lvl1pPr marL="0" indent="0" algn="r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4599768" y="9916761"/>
            <a:ext cx="2482615" cy="41764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7143634" y="9916761"/>
            <a:ext cx="383924" cy="41764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323221" y="9916761"/>
            <a:ext cx="3231120" cy="41764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063" y="2505837"/>
            <a:ext cx="3339558" cy="689105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3642" y="2505837"/>
            <a:ext cx="3339558" cy="689105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45394" y="9918129"/>
            <a:ext cx="383924" cy="41764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6547" y="2168870"/>
            <a:ext cx="6616105" cy="1392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09992" y="3296442"/>
            <a:ext cx="3100118" cy="1392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969663" y="3296442"/>
            <a:ext cx="3100118" cy="1392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383579"/>
            <a:ext cx="6805137" cy="1740165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4" y="2337138"/>
            <a:ext cx="3340871" cy="974008"/>
          </a:xfrm>
        </p:spPr>
        <p:txBody>
          <a:bodyPr anchor="b">
            <a:noAutofit/>
          </a:bodyPr>
          <a:lstStyle>
            <a:lvl1pPr marL="102870" indent="0" algn="l">
              <a:spcBef>
                <a:spcPts val="0"/>
              </a:spcBef>
              <a:buNone/>
              <a:defRPr sz="2500" b="0" cap="all" baseline="0"/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841017" y="2337138"/>
            <a:ext cx="3342183" cy="974008"/>
          </a:xfrm>
        </p:spPr>
        <p:txBody>
          <a:bodyPr anchor="b">
            <a:noAutofit/>
          </a:bodyPr>
          <a:lstStyle>
            <a:lvl1pPr marL="102870" indent="0" algn="l">
              <a:spcBef>
                <a:spcPts val="0"/>
              </a:spcBef>
              <a:buNone/>
              <a:defRPr sz="2500" b="0" cap="all" baseline="0"/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78064" y="3596341"/>
            <a:ext cx="3340871" cy="6001152"/>
          </a:xfrm>
        </p:spPr>
        <p:txBody>
          <a:bodyPr lIns="102870"/>
          <a:lstStyle>
            <a:lvl1pPr>
              <a:defRPr sz="25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3596341"/>
            <a:ext cx="3342183" cy="6001152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145394" y="9918129"/>
            <a:ext cx="383924" cy="41764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385513"/>
            <a:ext cx="6805137" cy="1740165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6547" y="2168870"/>
            <a:ext cx="6616105" cy="1392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82139" y="1610233"/>
            <a:ext cx="3100118" cy="13921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4066" y="464044"/>
            <a:ext cx="3251343" cy="1160110"/>
          </a:xfrm>
        </p:spPr>
        <p:txBody>
          <a:bodyPr anchor="b"/>
          <a:lstStyle>
            <a:lvl1pPr marL="0" algn="r">
              <a:buNone/>
              <a:defRPr sz="23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104066" y="1686209"/>
            <a:ext cx="3251343" cy="162415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6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89032" y="3364318"/>
            <a:ext cx="7166377" cy="6055773"/>
          </a:xfrm>
        </p:spPr>
        <p:txBody>
          <a:bodyPr/>
          <a:lstStyle>
            <a:lvl1pPr marL="329184">
              <a:defRPr sz="3600"/>
            </a:lvl1pPr>
            <a:lvl2pPr marL="668655">
              <a:defRPr sz="3200"/>
            </a:lvl2pPr>
            <a:lvl3pPr marL="925830">
              <a:defRPr sz="2700"/>
            </a:lvl3pPr>
            <a:lvl4pPr marL="1183005">
              <a:defRPr sz="2300"/>
            </a:lvl4pPr>
            <a:lvl5pPr marL="1419606">
              <a:defRPr sz="23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4599768" y="9916761"/>
            <a:ext cx="2482615" cy="41764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7143634" y="9916761"/>
            <a:ext cx="383924" cy="41764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323221" y="9916761"/>
            <a:ext cx="3231120" cy="41764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172" y="7192681"/>
            <a:ext cx="4536758" cy="1011725"/>
          </a:xfrm>
        </p:spPr>
        <p:txBody>
          <a:bodyPr anchor="b"/>
          <a:lstStyle>
            <a:lvl1pPr marL="0" algn="r">
              <a:buNone/>
              <a:defRPr sz="23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4172" y="8204407"/>
            <a:ext cx="4536758" cy="1388866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52042" y="380406"/>
            <a:ext cx="7057179" cy="6612626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6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4599768" y="9909657"/>
            <a:ext cx="2482615" cy="41764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7143634" y="9909657"/>
            <a:ext cx="383924" cy="41764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323221" y="9909657"/>
            <a:ext cx="3231120" cy="41764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36103" y="223930"/>
            <a:ext cx="7285775" cy="999550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071179" y="9744922"/>
            <a:ext cx="3483162" cy="417640"/>
          </a:xfrm>
          <a:prstGeom prst="rect">
            <a:avLst/>
          </a:prstGeom>
        </p:spPr>
        <p:txBody>
          <a:bodyPr lIns="102870" tIns="51435" rIns="102870" bIns="51435"/>
          <a:lstStyle>
            <a:lvl1pPr algn="r" eaLnBrk="1" latinLnBrk="0" hangingPunct="1">
              <a:defRPr kumimoji="0" sz="15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99768" y="9744922"/>
            <a:ext cx="2482615" cy="417640"/>
          </a:xfrm>
          <a:prstGeom prst="rect">
            <a:avLst/>
          </a:prstGeom>
        </p:spPr>
        <p:txBody>
          <a:bodyPr lIns="102870" tIns="51435" rIns="102870" bIns="51435"/>
          <a:lstStyle>
            <a:lvl1pPr algn="l" eaLnBrk="1" latinLnBrk="0" hangingPunct="1">
              <a:defRPr kumimoji="0" sz="15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143634" y="9918129"/>
            <a:ext cx="383924" cy="417640"/>
          </a:xfrm>
          <a:prstGeom prst="rect">
            <a:avLst/>
          </a:prstGeom>
        </p:spPr>
        <p:txBody>
          <a:bodyPr lIns="102870" tIns="51435" rIns="102870" bIns="51435" anchor="ctr"/>
          <a:lstStyle>
            <a:lvl1pPr algn="r" eaLnBrk="1" latinLnBrk="0" hangingPunct="1">
              <a:defRPr kumimoji="0" sz="18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78063" y="385997"/>
            <a:ext cx="6805137" cy="1740165"/>
          </a:xfrm>
          <a:prstGeom prst="rect">
            <a:avLst/>
          </a:prstGeom>
        </p:spPr>
        <p:txBody>
          <a:bodyPr lIns="102870" tIns="51435" rIns="102870" bIns="51435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8063" y="2506320"/>
            <a:ext cx="6805137" cy="6891052"/>
          </a:xfrm>
          <a:prstGeom prst="rect">
            <a:avLst/>
          </a:prstGeom>
        </p:spPr>
        <p:txBody>
          <a:bodyPr lIns="102870" tIns="51435" rIns="102870" bIns="51435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61722" algn="r" rtl="0" eaLnBrk="1" latinLnBrk="0" hangingPunct="1">
        <a:spcBef>
          <a:spcPct val="0"/>
        </a:spcBef>
        <a:buNone/>
        <a:defRPr kumimoji="0" sz="52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28613" indent="-328613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57175" algn="l" rtl="0" eaLnBrk="1" latinLnBrk="0" hangingPunct="1">
        <a:spcBef>
          <a:spcPts val="450"/>
        </a:spcBef>
        <a:buClr>
          <a:schemeClr val="accent2"/>
        </a:buClr>
        <a:buSzPct val="90000"/>
        <a:buFontTx/>
        <a:buChar char="•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925830" indent="-216027" algn="l" rtl="0" eaLnBrk="1" latinLnBrk="0" hangingPunct="1">
        <a:spcBef>
          <a:spcPts val="450"/>
        </a:spcBef>
        <a:buClr>
          <a:schemeClr val="accent3"/>
        </a:buClr>
        <a:buSzPct val="100000"/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indent="-205740" algn="l" rtl="0" eaLnBrk="1" latinLnBrk="0" hangingPunct="1">
        <a:spcBef>
          <a:spcPts val="45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337310" indent="-205740" algn="l" rtl="0" eaLnBrk="1" latinLnBrk="0" hangingPunct="1">
        <a:spcBef>
          <a:spcPts val="450"/>
        </a:spcBef>
        <a:buClr>
          <a:schemeClr val="accent3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indent="-195453" algn="l" rtl="0" eaLnBrk="1" latinLnBrk="0" hangingPunct="1">
        <a:spcBef>
          <a:spcPts val="450"/>
        </a:spcBef>
        <a:buClr>
          <a:schemeClr val="accent4"/>
        </a:buClr>
        <a:buFont typeface="Wingdings 2"/>
        <a:buChar char="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48790" indent="-195453" algn="l" rtl="0" eaLnBrk="1" latinLnBrk="0" hangingPunct="1">
        <a:spcBef>
          <a:spcPts val="45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54530" indent="-195453" algn="l" rtl="0" eaLnBrk="1" latinLnBrk="0" hangingPunct="1">
        <a:spcBef>
          <a:spcPts val="45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60270" indent="-195453" algn="l" rtl="0" eaLnBrk="1" latinLnBrk="0" hangingPunct="1">
        <a:spcBef>
          <a:spcPts val="45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749" y="6782705"/>
            <a:ext cx="4536758" cy="1011725"/>
          </a:xfrm>
        </p:spPr>
        <p:txBody>
          <a:bodyPr>
            <a:normAutofit/>
          </a:bodyPr>
          <a:lstStyle/>
          <a:p>
            <a:r>
              <a:rPr lang="ru-RU" sz="4100" dirty="0" smtClean="0"/>
              <a:t>ПОИСКИ КЛАДА</a:t>
            </a:r>
            <a:endParaRPr lang="ru-RU" sz="41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89749" y="7687143"/>
            <a:ext cx="4536758" cy="1388866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« СТАРТ», «СЛЕД В СЛЕД», «РЕБУСЫ», «ДОМИК В ЛЕСУ», «ТАМ, ГДЕ СВЕТЛО», «БАНТИК НА ДЕРЕВЕ», «ЗАГАДКИ», «МАШИНА», «ДУПЛО С СОВОЙ»,  «ЗА ПЛЕЧАМИ», «ЗА СПИНОЙ»</a:t>
            </a:r>
          </a:p>
          <a:p>
            <a:pPr algn="l"/>
            <a:r>
              <a:rPr lang="ru-RU" dirty="0" smtClean="0"/>
              <a:t>ЦЕЛЬ: </a:t>
            </a:r>
          </a:p>
          <a:p>
            <a:pPr algn="l"/>
            <a:r>
              <a:rPr lang="ru-RU" dirty="0" smtClean="0"/>
              <a:t>Создать атмосферу радости и взаимовыручки, найти клад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УЧАСТНИКИ: </a:t>
            </a:r>
          </a:p>
          <a:p>
            <a:pPr algn="l"/>
            <a:r>
              <a:rPr lang="ru-RU" dirty="0" smtClean="0"/>
              <a:t>Юные следопыты</a:t>
            </a:r>
          </a:p>
          <a:p>
            <a:endParaRPr lang="ru-RU" dirty="0"/>
          </a:p>
        </p:txBody>
      </p:sp>
      <p:sp>
        <p:nvSpPr>
          <p:cNvPr id="20" name="Рисунок 19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7377" y="7193814"/>
            <a:ext cx="2142132" cy="300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7" name="Рисунок 16" descr="IMG_967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6161" y="1931629"/>
            <a:ext cx="6241788" cy="430949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Рисунок 17" descr="IMG_967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66102" y="698304"/>
            <a:ext cx="4107704" cy="283606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" name="Рисунок 18" descr="IMG_967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812730" y="5302716"/>
            <a:ext cx="2202292" cy="152052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idx="1"/>
          </p:nvPr>
        </p:nvSpPr>
        <p:spPr>
          <a:xfrm>
            <a:off x="324248" y="467966"/>
            <a:ext cx="6912768" cy="6612626"/>
          </a:xfrm>
        </p:spPr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00511" y="900014"/>
            <a:ext cx="403892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335" y="6804670"/>
            <a:ext cx="4536758" cy="1011725"/>
          </a:xfrm>
        </p:spPr>
        <p:txBody>
          <a:bodyPr>
            <a:normAutofit/>
          </a:bodyPr>
          <a:lstStyle/>
          <a:p>
            <a:r>
              <a:rPr lang="ru-RU" sz="4100" dirty="0" smtClean="0"/>
              <a:t>ДОМОСТРОЙ</a:t>
            </a:r>
            <a:endParaRPr lang="ru-RU" sz="41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340471" y="7452742"/>
            <a:ext cx="4536758" cy="1800200"/>
          </a:xfrm>
        </p:spPr>
        <p:txBody>
          <a:bodyPr>
            <a:noAutofit/>
          </a:bodyPr>
          <a:lstStyle/>
          <a:p>
            <a:pPr algn="l"/>
            <a:endParaRPr lang="ru-RU" dirty="0" smtClean="0"/>
          </a:p>
          <a:p>
            <a:pPr algn="l"/>
            <a:r>
              <a:rPr lang="ru-RU" dirty="0" smtClean="0"/>
              <a:t>ОПЕРАЦИЯ «УЮТ»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ЦЕЛЬ: </a:t>
            </a:r>
          </a:p>
          <a:p>
            <a:pPr algn="l"/>
            <a:r>
              <a:rPr lang="ru-RU" dirty="0" smtClean="0"/>
              <a:t>Создание мебели из подручных материалов, сбор   материалов для костра, сервировка  стола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УЧАСТВУЮТ:</a:t>
            </a:r>
          </a:p>
          <a:p>
            <a:pPr algn="l"/>
            <a:r>
              <a:rPr lang="ru-RU" dirty="0" smtClean="0"/>
              <a:t>Домостроители под руководством Галины Алексеевны</a:t>
            </a:r>
          </a:p>
          <a:p>
            <a:pPr algn="l"/>
            <a:endParaRPr lang="ru-RU" dirty="0"/>
          </a:p>
        </p:txBody>
      </p:sp>
      <p:pic>
        <p:nvPicPr>
          <p:cNvPr id="8" name="Рисунок 7" descr="IMG_970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-439562" y="1807839"/>
            <a:ext cx="5904655" cy="38009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52439" y="683990"/>
            <a:ext cx="3485829" cy="141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36615" y="2844230"/>
            <a:ext cx="2520280" cy="168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749" y="6864927"/>
            <a:ext cx="4536758" cy="1011725"/>
          </a:xfrm>
        </p:spPr>
        <p:txBody>
          <a:bodyPr>
            <a:normAutofit/>
          </a:bodyPr>
          <a:lstStyle/>
          <a:p>
            <a:r>
              <a:rPr lang="ru-RU" sz="4100" dirty="0" smtClean="0"/>
              <a:t>МАСТЕР КЛАССЫ</a:t>
            </a:r>
            <a:endParaRPr lang="ru-RU" sz="41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0357" y="7851586"/>
            <a:ext cx="4536758" cy="2302206"/>
          </a:xfrm>
        </p:spPr>
        <p:txBody>
          <a:bodyPr>
            <a:normAutofit fontScale="62500" lnSpcReduction="20000"/>
          </a:bodyPr>
          <a:lstStyle/>
          <a:p>
            <a:pPr algn="l">
              <a:buFont typeface="Wingdings" pitchFamily="2" charset="2"/>
              <a:buChar char="§"/>
            </a:pPr>
            <a:r>
              <a:rPr lang="ru-RU" sz="2300" dirty="0" smtClean="0"/>
              <a:t>«</a:t>
            </a:r>
            <a:r>
              <a:rPr lang="ru-RU" sz="2500" dirty="0" smtClean="0"/>
              <a:t>ПЕЧЕНАЯ КАРТОШЕЧКА»,</a:t>
            </a:r>
          </a:p>
          <a:p>
            <a:pPr algn="l">
              <a:buFont typeface="Wingdings" pitchFamily="2" charset="2"/>
              <a:buChar char="§"/>
            </a:pPr>
            <a:r>
              <a:rPr lang="ru-RU" sz="2500" dirty="0" smtClean="0"/>
              <a:t> «ШАШЛЫКИ ПАЛЬЧИКИ ОБЛИЖЕШЬ»</a:t>
            </a:r>
          </a:p>
          <a:p>
            <a:pPr algn="l">
              <a:buFont typeface="Wingdings" pitchFamily="2" charset="2"/>
              <a:buChar char="§"/>
            </a:pPr>
            <a:r>
              <a:rPr lang="ru-RU" sz="2500" dirty="0" smtClean="0"/>
              <a:t>«СОСИСКА-ГРИЛЬ»</a:t>
            </a:r>
          </a:p>
          <a:p>
            <a:pPr algn="l"/>
            <a:endParaRPr lang="ru-RU" sz="2500" dirty="0" smtClean="0"/>
          </a:p>
          <a:p>
            <a:pPr algn="l"/>
            <a:r>
              <a:rPr lang="ru-RU" sz="2500" dirty="0" smtClean="0"/>
              <a:t>ЦЕЛЬ: </a:t>
            </a:r>
          </a:p>
          <a:p>
            <a:pPr algn="l"/>
            <a:r>
              <a:rPr lang="ru-RU" sz="2500" dirty="0" smtClean="0"/>
              <a:t>Познакомить со способами приготовления блюд  на костре, мангале</a:t>
            </a:r>
          </a:p>
          <a:p>
            <a:pPr algn="l"/>
            <a:endParaRPr lang="ru-RU" sz="2500" dirty="0" smtClean="0"/>
          </a:p>
          <a:p>
            <a:pPr algn="l"/>
            <a:r>
              <a:rPr lang="ru-RU" sz="2500" dirty="0" smtClean="0"/>
              <a:t>УЧАСТВУЮТ:</a:t>
            </a:r>
          </a:p>
          <a:p>
            <a:pPr algn="l"/>
            <a:r>
              <a:rPr lang="ru-RU" sz="2500" dirty="0" smtClean="0"/>
              <a:t>Юные мастера под предводительством Ивана Сергеевича</a:t>
            </a:r>
          </a:p>
          <a:p>
            <a:pPr algn="l"/>
            <a:endParaRPr lang="ru-RU" sz="2300" dirty="0" smtClean="0"/>
          </a:p>
          <a:p>
            <a:pPr algn="l"/>
            <a:endParaRPr lang="ru-RU" sz="2300" dirty="0"/>
          </a:p>
        </p:txBody>
      </p:sp>
      <p:sp>
        <p:nvSpPr>
          <p:cNvPr id="9" name="Рисунок 8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Рисунок 4" descr="IMG_970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4337" y="2096073"/>
            <a:ext cx="6351373" cy="438515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IMG_968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6255" y="1832897"/>
            <a:ext cx="4176464" cy="288354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 descr="IMG_971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60024" y="862747"/>
            <a:ext cx="3394855" cy="234389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IMG_971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098200" y="3576062"/>
            <a:ext cx="3096294" cy="213776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0357" y="7029370"/>
            <a:ext cx="4536758" cy="1011725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КОНКУРСЫ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272181" y="8204407"/>
            <a:ext cx="4778749" cy="1949385"/>
          </a:xfrm>
        </p:spPr>
        <p:txBody>
          <a:bodyPr>
            <a:normAutofit fontScale="92500"/>
          </a:bodyPr>
          <a:lstStyle/>
          <a:p>
            <a:pPr algn="l">
              <a:buFont typeface="Wingdings" pitchFamily="2" charset="2"/>
              <a:buChar char="§"/>
            </a:pPr>
            <a:r>
              <a:rPr lang="ru-RU" dirty="0" smtClean="0"/>
              <a:t>«СКОМКАЙ ГАЗЕТУ»,</a:t>
            </a:r>
          </a:p>
          <a:p>
            <a:pPr algn="l">
              <a:buFont typeface="Wingdings" pitchFamily="2" charset="2"/>
              <a:buChar char="§"/>
            </a:pPr>
            <a:r>
              <a:rPr lang="ru-RU" dirty="0" smtClean="0"/>
              <a:t> «ПОЕДИНОК С ШАРИКАМИ»</a:t>
            </a:r>
          </a:p>
          <a:p>
            <a:pPr algn="l">
              <a:buFont typeface="Wingdings" pitchFamily="2" charset="2"/>
              <a:buChar char="§"/>
            </a:pPr>
            <a:r>
              <a:rPr lang="ru-RU" dirty="0" smtClean="0"/>
              <a:t>«ЗВОНКИЕ ЖМУРКИ»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ЦЕЛЬ: </a:t>
            </a:r>
          </a:p>
          <a:p>
            <a:pPr algn="l"/>
            <a:r>
              <a:rPr lang="ru-RU" dirty="0" smtClean="0"/>
              <a:t>Создание атмосферы успеха, радости и дружелюбия</a:t>
            </a:r>
          </a:p>
          <a:p>
            <a:pPr algn="l"/>
            <a:r>
              <a:rPr lang="ru-RU" dirty="0" smtClean="0"/>
              <a:t>УЧАСТВУЮТ:</a:t>
            </a:r>
          </a:p>
          <a:p>
            <a:pPr algn="l"/>
            <a:r>
              <a:rPr lang="ru-RU" dirty="0" smtClean="0"/>
              <a:t>Юные трюкачи  и воспитатели</a:t>
            </a:r>
          </a:p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Рисунок 6" descr="IMG_97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5553" y="1520520"/>
            <a:ext cx="6608557" cy="456272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 descr="IMG_971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56984" y="533860"/>
            <a:ext cx="2947014" cy="203469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IMG_968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8263" y="755998"/>
            <a:ext cx="3145494" cy="217173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IMG_968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66769" y="4644942"/>
            <a:ext cx="3096294" cy="2137763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0357" y="7029370"/>
            <a:ext cx="4536758" cy="1011725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КОНКУРСЫ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272181" y="8204407"/>
            <a:ext cx="4778749" cy="1949385"/>
          </a:xfrm>
        </p:spPr>
        <p:txBody>
          <a:bodyPr>
            <a:normAutofit fontScale="92500"/>
          </a:bodyPr>
          <a:lstStyle/>
          <a:p>
            <a:pPr algn="l">
              <a:buFont typeface="Wingdings" pitchFamily="2" charset="2"/>
              <a:buChar char="§"/>
            </a:pPr>
            <a:r>
              <a:rPr lang="ru-RU" dirty="0" smtClean="0"/>
              <a:t>«СКОМКАЙ ГАЗЕТУ»,</a:t>
            </a:r>
          </a:p>
          <a:p>
            <a:pPr algn="l">
              <a:buFont typeface="Wingdings" pitchFamily="2" charset="2"/>
              <a:buChar char="§"/>
            </a:pPr>
            <a:r>
              <a:rPr lang="ru-RU" dirty="0" smtClean="0"/>
              <a:t> «ПОЕДИНОК С ШАРИКАМИ»</a:t>
            </a:r>
          </a:p>
          <a:p>
            <a:pPr algn="l">
              <a:buFont typeface="Wingdings" pitchFamily="2" charset="2"/>
              <a:buChar char="§"/>
            </a:pPr>
            <a:r>
              <a:rPr lang="ru-RU" dirty="0" smtClean="0"/>
              <a:t>«ЗВОНКИЕ ЖМУРКИ»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ЦЕЛЬ: </a:t>
            </a:r>
          </a:p>
          <a:p>
            <a:pPr algn="l"/>
            <a:r>
              <a:rPr lang="ru-RU" dirty="0" smtClean="0"/>
              <a:t>Создание атмосферы успеха, радости и дружелюбия</a:t>
            </a:r>
          </a:p>
          <a:p>
            <a:pPr algn="l"/>
            <a:r>
              <a:rPr lang="ru-RU" dirty="0" smtClean="0"/>
              <a:t>УЧАСТВУЮТ:</a:t>
            </a:r>
          </a:p>
          <a:p>
            <a:pPr algn="l"/>
            <a:r>
              <a:rPr lang="ru-RU" dirty="0" smtClean="0"/>
              <a:t>Юные трюкачи  и воспитатели</a:t>
            </a:r>
          </a:p>
          <a:p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0" y="287196"/>
            <a:ext cx="7057179" cy="6612626"/>
          </a:xfrm>
        </p:spPr>
      </p:sp>
      <p:pic>
        <p:nvPicPr>
          <p:cNvPr id="12" name="Рисунок 11" descr="IMG_97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7376" y="1931629"/>
            <a:ext cx="6529165" cy="450790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Рисунок 10" descr="IMG_968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7376" y="944969"/>
            <a:ext cx="3334471" cy="230220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IMG_969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89749" y="533861"/>
            <a:ext cx="4287177" cy="2959979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207985" y="287196"/>
            <a:ext cx="7145294" cy="6988839"/>
          </a:xfrm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0357" y="7193813"/>
            <a:ext cx="4536758" cy="1011725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КОНКУРСЫ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272181" y="8204407"/>
            <a:ext cx="4778749" cy="1949385"/>
          </a:xfrm>
        </p:spPr>
        <p:txBody>
          <a:bodyPr>
            <a:normAutofit fontScale="92500"/>
          </a:bodyPr>
          <a:lstStyle/>
          <a:p>
            <a:pPr algn="l">
              <a:buFont typeface="Wingdings" pitchFamily="2" charset="2"/>
              <a:buChar char="§"/>
            </a:pPr>
            <a:r>
              <a:rPr lang="ru-RU" dirty="0" smtClean="0"/>
              <a:t>«СКОМКАЙ ГАЗЕТУ»,</a:t>
            </a:r>
          </a:p>
          <a:p>
            <a:pPr algn="l">
              <a:buFont typeface="Wingdings" pitchFamily="2" charset="2"/>
              <a:buChar char="§"/>
            </a:pPr>
            <a:r>
              <a:rPr lang="ru-RU" dirty="0" smtClean="0"/>
              <a:t> «ПОЕДИНОК С ШАРИКАМИ»</a:t>
            </a:r>
          </a:p>
          <a:p>
            <a:pPr algn="l">
              <a:buFont typeface="Wingdings" pitchFamily="2" charset="2"/>
              <a:buChar char="§"/>
            </a:pPr>
            <a:r>
              <a:rPr lang="ru-RU" dirty="0" smtClean="0"/>
              <a:t>«ЗВОНКИЕ ЖМУРКИ»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ЦЕЛЬ: </a:t>
            </a:r>
          </a:p>
          <a:p>
            <a:pPr algn="l"/>
            <a:r>
              <a:rPr lang="ru-RU" dirty="0" smtClean="0"/>
              <a:t>Создание атмосферы успеха, радости и дружелюбия</a:t>
            </a:r>
          </a:p>
          <a:p>
            <a:pPr algn="l"/>
            <a:r>
              <a:rPr lang="ru-RU" dirty="0" smtClean="0"/>
              <a:t>УЧАСТВУЮТ:</a:t>
            </a:r>
          </a:p>
          <a:p>
            <a:pPr algn="l"/>
            <a:r>
              <a:rPr lang="ru-RU" dirty="0" smtClean="0"/>
              <a:t>Юные трюкачи  и воспитатели</a:t>
            </a:r>
          </a:p>
          <a:p>
            <a:endParaRPr lang="ru-RU" dirty="0"/>
          </a:p>
        </p:txBody>
      </p:sp>
      <p:pic>
        <p:nvPicPr>
          <p:cNvPr id="13" name="Рисунок 12" descr="IMG_969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4945" y="2836067"/>
            <a:ext cx="6211596" cy="428864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3" descr="IMG_969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6161" y="944969"/>
            <a:ext cx="3572646" cy="246664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 descr="IMG_969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850115" y="1017293"/>
            <a:ext cx="3175371" cy="204406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082" y="6782705"/>
            <a:ext cx="7209714" cy="1233325"/>
          </a:xfrm>
        </p:spPr>
        <p:txBody>
          <a:bodyPr>
            <a:noAutofit/>
          </a:bodyPr>
          <a:lstStyle/>
          <a:p>
            <a:pPr algn="ctr"/>
            <a:r>
              <a:rPr lang="ru-RU" sz="4100" dirty="0" smtClean="0"/>
              <a:t>И МЫ СЧАСТЛИВЫ!</a:t>
            </a:r>
            <a:endParaRPr lang="ru-RU" sz="41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>
          <a:xfrm>
            <a:off x="396255" y="467966"/>
            <a:ext cx="6769802" cy="6612626"/>
          </a:xfrm>
        </p:spPr>
      </p:sp>
      <p:sp>
        <p:nvSpPr>
          <p:cNvPr id="5" name="Прямоугольник 4"/>
          <p:cNvSpPr/>
          <p:nvPr/>
        </p:nvSpPr>
        <p:spPr>
          <a:xfrm>
            <a:off x="2272180" y="7769365"/>
            <a:ext cx="5289083" cy="2319866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pPr>
              <a:buFont typeface="Wingdings" pitchFamily="2" charset="2"/>
              <a:buChar char="§"/>
            </a:pPr>
            <a:endParaRPr lang="ru-RU" sz="1600" dirty="0" smtClean="0"/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«ЗА БОЛЬШИМ СТОЛОМ»</a:t>
            </a:r>
          </a:p>
          <a:p>
            <a:endParaRPr lang="ru-RU" sz="1600" dirty="0" smtClean="0"/>
          </a:p>
          <a:p>
            <a:r>
              <a:rPr lang="ru-RU" sz="1600" dirty="0" smtClean="0"/>
              <a:t>ЦЕЛЬ: </a:t>
            </a:r>
          </a:p>
          <a:p>
            <a:r>
              <a:rPr lang="ru-RU" sz="1600" dirty="0" smtClean="0"/>
              <a:t>Создание атмосферы радости и заботы,  вкуса и уюта</a:t>
            </a:r>
          </a:p>
          <a:p>
            <a:r>
              <a:rPr lang="ru-RU" sz="1600" dirty="0" smtClean="0"/>
              <a:t>красоты и доброты</a:t>
            </a:r>
          </a:p>
          <a:p>
            <a:endParaRPr lang="ru-RU" sz="1600" dirty="0" smtClean="0"/>
          </a:p>
          <a:p>
            <a:r>
              <a:rPr lang="ru-RU" sz="1600" dirty="0" smtClean="0"/>
              <a:t>УЧАСТВУЮТ:</a:t>
            </a:r>
          </a:p>
          <a:p>
            <a:r>
              <a:rPr lang="ru-RU" sz="1600" dirty="0" smtClean="0"/>
              <a:t>Дружные дети и воспитатели</a:t>
            </a:r>
          </a:p>
        </p:txBody>
      </p:sp>
      <p:pic>
        <p:nvPicPr>
          <p:cNvPr id="6" name="Рисунок 5" descr="IMG_97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6161" y="2342737"/>
            <a:ext cx="6321181" cy="436430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 descr="IMG_971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4287" y="755998"/>
            <a:ext cx="3240359" cy="223722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IMG_971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32559" y="828006"/>
            <a:ext cx="3865575" cy="266889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1259</TotalTime>
  <Words>242</Words>
  <Application>Microsoft Office PowerPoint</Application>
  <PresentationFormat>Произвольный</PresentationFormat>
  <Paragraphs>63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Литейная</vt:lpstr>
      <vt:lpstr>ПОИСКИ КЛАДА</vt:lpstr>
      <vt:lpstr>ДОМОСТРОЙ</vt:lpstr>
      <vt:lpstr>МАСТЕР КЛАССЫ</vt:lpstr>
      <vt:lpstr>КОНКУРСЫ</vt:lpstr>
      <vt:lpstr>КОНКУРСЫ</vt:lpstr>
      <vt:lpstr>КОНКУРСЫ</vt:lpstr>
      <vt:lpstr>И МЫ СЧАСТЛИВЫ!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ТУРИСТИЧЕСКИЙ  ПОХОД</dc:title>
  <dc:creator>Николаевна Елена</dc:creator>
  <cp:lastModifiedBy>Николаевна Елена</cp:lastModifiedBy>
  <cp:revision>80</cp:revision>
  <dcterms:created xsi:type="dcterms:W3CDTF">2015-05-25T10:13:20Z</dcterms:created>
  <dcterms:modified xsi:type="dcterms:W3CDTF">2015-07-09T15:52:05Z</dcterms:modified>
</cp:coreProperties>
</file>