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3" r:id="rId5"/>
    <p:sldId id="264" r:id="rId6"/>
    <p:sldId id="266" r:id="rId7"/>
    <p:sldId id="265" r:id="rId8"/>
  </p:sldIdLst>
  <p:sldSz cx="7561263" cy="10440988"/>
  <p:notesSz cx="6858000" cy="91440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2316" y="-120"/>
      </p:cViewPr>
      <p:guideLst>
        <p:guide orient="horz" pos="3289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36103" y="222741"/>
            <a:ext cx="7289058" cy="3814441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3880" y="580056"/>
            <a:ext cx="6805137" cy="3364318"/>
          </a:xfrm>
        </p:spPr>
        <p:txBody>
          <a:bodyPr lIns="51435" rIns="257175" anchor="b">
            <a:normAutofit/>
          </a:bodyPr>
          <a:lstStyle>
            <a:lvl1pPr marL="0" algn="r">
              <a:defRPr sz="54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64295" y="4292406"/>
            <a:ext cx="5424722" cy="2668252"/>
          </a:xfrm>
        </p:spPr>
        <p:txBody>
          <a:bodyPr lIns="51435" rIns="277749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514350" indent="0" algn="ctr">
              <a:buNone/>
            </a:lvl2pPr>
            <a:lvl3pPr marL="1028700" indent="0" algn="ctr">
              <a:buNone/>
            </a:lvl3pPr>
            <a:lvl4pPr marL="1543050" indent="0" algn="ctr">
              <a:buNone/>
            </a:lvl4pPr>
            <a:lvl5pPr marL="2057400" indent="0" algn="ctr">
              <a:buNone/>
            </a:lvl5pPr>
            <a:lvl6pPr marL="2571750" indent="0" algn="ctr">
              <a:buNone/>
            </a:lvl6pPr>
            <a:lvl7pPr marL="3086100" indent="0" algn="ctr">
              <a:buNone/>
            </a:lvl7pPr>
            <a:lvl8pPr marL="3600450" indent="0" algn="ctr">
              <a:buNone/>
            </a:lvl8pPr>
            <a:lvl9pPr marL="41148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4599768" y="9909657"/>
            <a:ext cx="2482615" cy="41764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7143634" y="9909657"/>
            <a:ext cx="383924" cy="4176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323221" y="9909657"/>
            <a:ext cx="3231120" cy="41764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418125"/>
            <a:ext cx="1701284" cy="8908676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418125"/>
            <a:ext cx="4977831" cy="890867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86547" y="2168870"/>
            <a:ext cx="6616105" cy="1392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016" y="4974551"/>
            <a:ext cx="6124623" cy="1392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340" y="758533"/>
            <a:ext cx="6427074" cy="4157833"/>
          </a:xfrm>
        </p:spPr>
        <p:txBody>
          <a:bodyPr rIns="113157"/>
          <a:lstStyle>
            <a:lvl1pPr algn="r">
              <a:buNone/>
              <a:defRPr sz="45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5005393"/>
            <a:ext cx="6427074" cy="2298466"/>
          </a:xfrm>
        </p:spPr>
        <p:txBody>
          <a:bodyPr rIns="144018" anchor="t"/>
          <a:lstStyle>
            <a:lvl1pPr marL="0" indent="0" algn="r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4599768" y="9916761"/>
            <a:ext cx="2482615" cy="41764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7143634" y="9916761"/>
            <a:ext cx="383924" cy="4176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323221" y="9916761"/>
            <a:ext cx="3231120" cy="41764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3" y="2505837"/>
            <a:ext cx="3339558" cy="68910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2505837"/>
            <a:ext cx="3339558" cy="68910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45394" y="9918129"/>
            <a:ext cx="383924" cy="41764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6547" y="2168870"/>
            <a:ext cx="6616105" cy="1392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9992" y="3296442"/>
            <a:ext cx="3100118" cy="1392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969663" y="3296442"/>
            <a:ext cx="3100118" cy="1392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383579"/>
            <a:ext cx="6805137" cy="1740165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337138"/>
            <a:ext cx="3340871" cy="974008"/>
          </a:xfrm>
        </p:spPr>
        <p:txBody>
          <a:bodyPr anchor="b">
            <a:noAutofit/>
          </a:bodyPr>
          <a:lstStyle>
            <a:lvl1pPr marL="102870" indent="0" algn="l">
              <a:spcBef>
                <a:spcPts val="0"/>
              </a:spcBef>
              <a:buNone/>
              <a:defRPr sz="2500" b="0" cap="all" baseline="0"/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841017" y="2337138"/>
            <a:ext cx="3342183" cy="974008"/>
          </a:xfrm>
        </p:spPr>
        <p:txBody>
          <a:bodyPr anchor="b">
            <a:noAutofit/>
          </a:bodyPr>
          <a:lstStyle>
            <a:lvl1pPr marL="102870" indent="0" algn="l">
              <a:spcBef>
                <a:spcPts val="0"/>
              </a:spcBef>
              <a:buNone/>
              <a:defRPr sz="2500" b="0" cap="all" baseline="0"/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78064" y="3596341"/>
            <a:ext cx="3340871" cy="6001152"/>
          </a:xfrm>
        </p:spPr>
        <p:txBody>
          <a:bodyPr lIns="102870"/>
          <a:lstStyle>
            <a:lvl1pPr>
              <a:defRPr sz="25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596341"/>
            <a:ext cx="3342183" cy="6001152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145394" y="9918129"/>
            <a:ext cx="383924" cy="41764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385513"/>
            <a:ext cx="6805137" cy="1740165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547" y="2168870"/>
            <a:ext cx="6616105" cy="1392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82139" y="1610233"/>
            <a:ext cx="3100118" cy="1392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4066" y="464044"/>
            <a:ext cx="3251343" cy="1160110"/>
          </a:xfrm>
        </p:spPr>
        <p:txBody>
          <a:bodyPr anchor="b"/>
          <a:lstStyle>
            <a:lvl1pPr marL="0" algn="r">
              <a:buNone/>
              <a:defRPr sz="23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104066" y="1686209"/>
            <a:ext cx="3251343" cy="162415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89032" y="3364318"/>
            <a:ext cx="7166377" cy="6055773"/>
          </a:xfrm>
        </p:spPr>
        <p:txBody>
          <a:bodyPr/>
          <a:lstStyle>
            <a:lvl1pPr marL="329184">
              <a:defRPr sz="3600"/>
            </a:lvl1pPr>
            <a:lvl2pPr marL="668655">
              <a:defRPr sz="3200"/>
            </a:lvl2pPr>
            <a:lvl3pPr marL="925830">
              <a:defRPr sz="2700"/>
            </a:lvl3pPr>
            <a:lvl4pPr marL="1183005">
              <a:defRPr sz="2300"/>
            </a:lvl4pPr>
            <a:lvl5pPr marL="1419606">
              <a:defRPr sz="2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4599768" y="9916761"/>
            <a:ext cx="2482615" cy="41764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7143634" y="9916761"/>
            <a:ext cx="383924" cy="4176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323221" y="9916761"/>
            <a:ext cx="3231120" cy="41764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172" y="7192681"/>
            <a:ext cx="4536758" cy="1011725"/>
          </a:xfrm>
        </p:spPr>
        <p:txBody>
          <a:bodyPr anchor="b"/>
          <a:lstStyle>
            <a:lvl1pPr marL="0" algn="r">
              <a:buNone/>
              <a:defRPr sz="23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4172" y="8204407"/>
            <a:ext cx="4536758" cy="1388866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52042" y="380406"/>
            <a:ext cx="7057179" cy="6612626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6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4599768" y="9909657"/>
            <a:ext cx="2482615" cy="41764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7143634" y="9909657"/>
            <a:ext cx="383924" cy="4176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323221" y="9909657"/>
            <a:ext cx="3231120" cy="41764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36103" y="223930"/>
            <a:ext cx="7285775" cy="999550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071179" y="9744922"/>
            <a:ext cx="3483162" cy="417640"/>
          </a:xfrm>
          <a:prstGeom prst="rect">
            <a:avLst/>
          </a:prstGeom>
        </p:spPr>
        <p:txBody>
          <a:bodyPr lIns="102870" tIns="51435" rIns="102870" bIns="51435"/>
          <a:lstStyle>
            <a:lvl1pPr algn="r" eaLnBrk="1" latinLnBrk="0" hangingPunct="1">
              <a:defRPr kumimoji="0" sz="15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99768" y="9744922"/>
            <a:ext cx="2482615" cy="417640"/>
          </a:xfrm>
          <a:prstGeom prst="rect">
            <a:avLst/>
          </a:prstGeom>
        </p:spPr>
        <p:txBody>
          <a:bodyPr lIns="102870" tIns="51435" rIns="102870" bIns="51435"/>
          <a:lstStyle>
            <a:lvl1pPr algn="l" eaLnBrk="1" latinLnBrk="0" hangingPunct="1">
              <a:defRPr kumimoji="0" sz="15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143634" y="9918129"/>
            <a:ext cx="383924" cy="417640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r" eaLnBrk="1" latinLnBrk="0" hangingPunct="1">
              <a:defRPr kumimoji="0" sz="18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78063" y="385997"/>
            <a:ext cx="6805137" cy="1740165"/>
          </a:xfrm>
          <a:prstGeom prst="rect">
            <a:avLst/>
          </a:prstGeom>
        </p:spPr>
        <p:txBody>
          <a:bodyPr lIns="102870" tIns="51435" rIns="102870" bIns="51435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8063" y="2506320"/>
            <a:ext cx="6805137" cy="6891052"/>
          </a:xfrm>
          <a:prstGeom prst="rect">
            <a:avLst/>
          </a:prstGeom>
        </p:spPr>
        <p:txBody>
          <a:bodyPr lIns="102870" tIns="51435" rIns="102870" bIns="51435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61722" algn="r" rtl="0" eaLnBrk="1" latinLnBrk="0" hangingPunct="1">
        <a:spcBef>
          <a:spcPct val="0"/>
        </a:spcBef>
        <a:buNone/>
        <a:defRPr kumimoji="0" sz="52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28613" indent="-328613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57175" algn="l" rtl="0" eaLnBrk="1" latinLnBrk="0" hangingPunct="1">
        <a:spcBef>
          <a:spcPts val="450"/>
        </a:spcBef>
        <a:buClr>
          <a:schemeClr val="accent2"/>
        </a:buClr>
        <a:buSzPct val="90000"/>
        <a:buFontTx/>
        <a:buChar char="•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indent="-216027" algn="l" rtl="0" eaLnBrk="1" latinLnBrk="0" hangingPunct="1">
        <a:spcBef>
          <a:spcPts val="450"/>
        </a:spcBef>
        <a:buClr>
          <a:schemeClr val="accent3"/>
        </a:buClr>
        <a:buSzPct val="100000"/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indent="-205740" algn="l" rtl="0" eaLnBrk="1" latinLnBrk="0" hangingPunct="1">
        <a:spcBef>
          <a:spcPts val="45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337310" indent="-205740" algn="l" rtl="0" eaLnBrk="1" latinLnBrk="0" hangingPunct="1">
        <a:spcBef>
          <a:spcPts val="450"/>
        </a:spcBef>
        <a:buClr>
          <a:schemeClr val="accent3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indent="-195453" algn="l" rtl="0" eaLnBrk="1" latinLnBrk="0" hangingPunct="1">
        <a:spcBef>
          <a:spcPts val="450"/>
        </a:spcBef>
        <a:buClr>
          <a:schemeClr val="accent4"/>
        </a:buClr>
        <a:buFont typeface="Wingdings 2"/>
        <a:buChar char="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48790" indent="-195453" algn="l" rtl="0" eaLnBrk="1" latinLnBrk="0" hangingPunct="1">
        <a:spcBef>
          <a:spcPts val="45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54530" indent="-195453" algn="l" rtl="0" eaLnBrk="1" latinLnBrk="0" hangingPunct="1">
        <a:spcBef>
          <a:spcPts val="45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60270" indent="-195453" algn="l" rtl="0" eaLnBrk="1" latinLnBrk="0" hangingPunct="1">
        <a:spcBef>
          <a:spcPts val="45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06545" y="-288355"/>
            <a:ext cx="8839030" cy="2238045"/>
          </a:xfrm>
        </p:spPr>
        <p:txBody>
          <a:bodyPr>
            <a:normAutofit/>
          </a:bodyPr>
          <a:lstStyle/>
          <a:p>
            <a:pPr algn="ctr"/>
            <a:r>
              <a:rPr lang="ru-RU" sz="5000" dirty="0" smtClean="0"/>
              <a:t>ТУРИСТИЧЕСКИЙ</a:t>
            </a:r>
            <a:br>
              <a:rPr lang="ru-RU" sz="5000" dirty="0" smtClean="0"/>
            </a:br>
            <a:r>
              <a:rPr lang="ru-RU" sz="5000" dirty="0" smtClean="0"/>
              <a:t> ПОХОД</a:t>
            </a:r>
            <a:endParaRPr lang="ru-RU" sz="5000" dirty="0"/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16435" y="2013851"/>
            <a:ext cx="4287177" cy="584206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4337" y="8098252"/>
            <a:ext cx="8177392" cy="1365758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 lIns="102870" tIns="51435" rIns="102870" bIns="51435">
            <a:spAutoFit/>
          </a:bodyPr>
          <a:lstStyle/>
          <a:p>
            <a:r>
              <a:rPr lang="ru-RU" sz="1200" b="1" dirty="0" smtClean="0">
                <a:latin typeface="Calibri" pitchFamily="34" charset="0"/>
              </a:rPr>
              <a:t> </a:t>
            </a:r>
            <a:r>
              <a:rPr lang="ru-RU" sz="4100" b="1" dirty="0" smtClean="0">
                <a:latin typeface="Calibri" pitchFamily="34" charset="0"/>
              </a:rPr>
              <a:t>ДЕЙСТВУЙ, ПРОБУЙ И ИЩИ, </a:t>
            </a:r>
          </a:p>
          <a:p>
            <a:r>
              <a:rPr lang="ru-RU" sz="4100" b="1" dirty="0" smtClean="0">
                <a:latin typeface="Calibri" pitchFamily="34" charset="0"/>
              </a:rPr>
              <a:t>ТРУДНО БУДЕТ НЕ ПИЩИ.</a:t>
            </a:r>
            <a:endParaRPr lang="ru-RU" sz="41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исунок 22"/>
          <p:cNvSpPr>
            <a:spLocks noGrp="1"/>
          </p:cNvSpPr>
          <p:nvPr>
            <p:ph type="pic" idx="1"/>
          </p:nvPr>
        </p:nvSpPr>
        <p:spPr/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7318" y="7029370"/>
            <a:ext cx="4377973" cy="10117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БЕРЕГИ ПРИРОДУ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62682" y="8016030"/>
            <a:ext cx="4298581" cy="213776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300" dirty="0" smtClean="0"/>
              <a:t>« ЭКОЛОГИЧЕСКИЙ ДЕСАНТ»</a:t>
            </a:r>
          </a:p>
          <a:p>
            <a:pPr algn="l"/>
            <a:endParaRPr lang="ru-RU" sz="2300" dirty="0" smtClean="0"/>
          </a:p>
          <a:p>
            <a:pPr algn="l"/>
            <a:endParaRPr lang="ru-RU" sz="2300" dirty="0" smtClean="0"/>
          </a:p>
          <a:p>
            <a:pPr algn="l"/>
            <a:r>
              <a:rPr lang="ru-RU" sz="2300" dirty="0" smtClean="0"/>
              <a:t>ЦЕЛЬ: </a:t>
            </a:r>
          </a:p>
          <a:p>
            <a:pPr algn="l"/>
            <a:r>
              <a:rPr lang="ru-RU" sz="2300" dirty="0" smtClean="0"/>
              <a:t>очисть территорию от мусора</a:t>
            </a:r>
          </a:p>
          <a:p>
            <a:pPr algn="l"/>
            <a:endParaRPr lang="ru-RU" sz="2300" dirty="0" smtClean="0"/>
          </a:p>
          <a:p>
            <a:pPr algn="l"/>
            <a:r>
              <a:rPr lang="ru-RU" sz="2300" dirty="0" smtClean="0"/>
              <a:t>УЧАСТНИКИ:</a:t>
            </a:r>
          </a:p>
          <a:p>
            <a:pPr algn="l"/>
            <a:r>
              <a:rPr lang="ru-RU" sz="2300" dirty="0" smtClean="0"/>
              <a:t>Друзья природы во главе с Еленой Николаевной</a:t>
            </a:r>
            <a:endParaRPr lang="ru-RU" sz="2300" dirty="0"/>
          </a:p>
        </p:txBody>
      </p:sp>
      <p:pic>
        <p:nvPicPr>
          <p:cNvPr id="19" name="Рисунок 18" descr="IMG_963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6161" y="1273856"/>
            <a:ext cx="3810824" cy="2631092"/>
          </a:xfrm>
          <a:prstGeom prst="rect">
            <a:avLst/>
          </a:prstGeom>
        </p:spPr>
      </p:pic>
      <p:pic>
        <p:nvPicPr>
          <p:cNvPr id="1028" name="Picture 4" descr="D:\Картинки\духовно-нравственное воспитание\1-место_соц-плакат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7377" y="8016030"/>
            <a:ext cx="2783495" cy="197331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Рисунок 7" descr="IMG_964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1971411" y="1628552"/>
            <a:ext cx="6145200" cy="395581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43122" y="4069391"/>
            <a:ext cx="2289382" cy="214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351573" y="6124933"/>
            <a:ext cx="1213073" cy="123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357" y="6782705"/>
            <a:ext cx="4536758" cy="1011725"/>
          </a:xfrm>
        </p:spPr>
        <p:txBody>
          <a:bodyPr>
            <a:normAutofit/>
          </a:bodyPr>
          <a:lstStyle/>
          <a:p>
            <a:r>
              <a:rPr lang="ru-RU" sz="4100" dirty="0" smtClean="0"/>
              <a:t>ПОИСКИ КЛАДА</a:t>
            </a:r>
            <a:endParaRPr lang="ru-RU" sz="41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669141" y="8056560"/>
            <a:ext cx="4536758" cy="238442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000" dirty="0" smtClean="0"/>
              <a:t>« СТАРТ», «СЛЕД В СЛЕД», «РЕБУСЫ», «ДОМИК В ЛЕСУ», «ТАМ, ГДЕ СВЕТЛО», «БАНТИК НА ДЕРЕВЕ», «ЗАГАДКИ», «МАШИНА», «ДУПЛО С СОВОЙ»,  «ЗА ПЛЕЧАМИ», «ЗА СПИНОЙ»</a:t>
            </a:r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r>
              <a:rPr lang="ru-RU" sz="2000" dirty="0" smtClean="0"/>
              <a:t>ЦЕЛЬ: </a:t>
            </a:r>
          </a:p>
          <a:p>
            <a:pPr algn="l"/>
            <a:r>
              <a:rPr lang="ru-RU" sz="2000" dirty="0" smtClean="0"/>
              <a:t>Создание атмосферы радости и взаимовыручки, найти клад</a:t>
            </a:r>
          </a:p>
          <a:p>
            <a:pPr algn="l"/>
            <a:endParaRPr lang="ru-RU" sz="2000" dirty="0" smtClean="0"/>
          </a:p>
          <a:p>
            <a:pPr algn="l"/>
            <a:r>
              <a:rPr lang="ru-RU" sz="2000" dirty="0" smtClean="0"/>
              <a:t>УЧАСТНИКИ: </a:t>
            </a:r>
          </a:p>
          <a:p>
            <a:pPr algn="l"/>
            <a:r>
              <a:rPr lang="ru-RU" sz="2000" dirty="0" smtClean="0"/>
              <a:t>Юные следопыты</a:t>
            </a:r>
          </a:p>
          <a:p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Рисунок 5" descr="IMG_96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4337" y="1520520"/>
            <a:ext cx="6311677" cy="435774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IMG_965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4945" y="698304"/>
            <a:ext cx="3035910" cy="20960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IMG_965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86710" y="4069392"/>
            <a:ext cx="3860024" cy="266506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7377" y="7318519"/>
            <a:ext cx="2053094" cy="287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357" y="6700484"/>
            <a:ext cx="4536758" cy="1011725"/>
          </a:xfrm>
        </p:spPr>
        <p:txBody>
          <a:bodyPr>
            <a:normAutofit/>
          </a:bodyPr>
          <a:lstStyle/>
          <a:p>
            <a:r>
              <a:rPr lang="ru-RU" sz="4100" dirty="0" smtClean="0"/>
              <a:t>ПОИСКИ КЛАДА</a:t>
            </a:r>
            <a:endParaRPr lang="ru-RU" sz="41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748533" y="7687143"/>
            <a:ext cx="4812730" cy="2178293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« СТАРТ», «СЛЕД В СЛЕД», «РЕБУСЫ», «ДОМИК В ЛЕСУ», «ТАМ, ГДЕ СВЕТЛО», «БАНТИК НА ДЕРЕВЕ», «ЗАГАДКИ», «МАШИНА», «ДУПЛО С СОВОЙ»,  «ЗА ПЛЕЧАМИ», «ЗА СПИНОЙ»</a:t>
            </a:r>
          </a:p>
          <a:p>
            <a:pPr algn="l"/>
            <a:r>
              <a:rPr lang="ru-RU" dirty="0" smtClean="0"/>
              <a:t>ЦЕЛЬ: </a:t>
            </a:r>
          </a:p>
          <a:p>
            <a:pPr algn="l"/>
            <a:r>
              <a:rPr lang="ru-RU" dirty="0" smtClean="0"/>
              <a:t>Создание атмосферы радости и взаимовыручки, найти клад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УЧАСТНИКИ: </a:t>
            </a:r>
          </a:p>
          <a:p>
            <a:pPr algn="l"/>
            <a:r>
              <a:rPr lang="ru-RU" dirty="0" smtClean="0"/>
              <a:t>Юные следопыты</a:t>
            </a:r>
          </a:p>
          <a:p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idx="1"/>
          </p:nvPr>
        </p:nvSpPr>
        <p:spPr>
          <a:xfrm>
            <a:off x="287377" y="369417"/>
            <a:ext cx="6986510" cy="6612626"/>
          </a:xfrm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6161" y="7276035"/>
            <a:ext cx="1897717" cy="27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Рисунок 9" descr="IMG_964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4945" y="1191634"/>
            <a:ext cx="6638749" cy="45835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 descr="IMG_965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69141" y="4069391"/>
            <a:ext cx="3890216" cy="26859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 descr="IMG_965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6161" y="1438299"/>
            <a:ext cx="3353479" cy="231532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 descr="IMG_965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098200" y="533861"/>
            <a:ext cx="3047094" cy="210379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357" y="6700484"/>
            <a:ext cx="4536758" cy="1011725"/>
          </a:xfrm>
        </p:spPr>
        <p:txBody>
          <a:bodyPr>
            <a:normAutofit/>
          </a:bodyPr>
          <a:lstStyle/>
          <a:p>
            <a:r>
              <a:rPr lang="ru-RU" sz="4100" dirty="0" smtClean="0"/>
              <a:t>ПОИСКИ КЛАДА</a:t>
            </a:r>
            <a:endParaRPr lang="ru-RU" sz="41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89749" y="7687143"/>
            <a:ext cx="4536758" cy="1315546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« СТАРТ», «СЛЕД В СЛЕД», «РЕБУСЫ», «ДОМИК В ЛЕСУ», «ТАМ, ГДЕ СВЕТЛО», «БАНТИК НА ДЕРЕВЕ», «ЗАГАДКИ», «МАШИНА», «ДУПЛО С СОВОЙ»,  «ЗА ПЛЕЧАМИ», «ЗА СПИНОЙ»</a:t>
            </a:r>
          </a:p>
          <a:p>
            <a:pPr algn="l"/>
            <a:r>
              <a:rPr lang="ru-RU" dirty="0" smtClean="0"/>
              <a:t>ЦЕЛЬ: </a:t>
            </a:r>
          </a:p>
          <a:p>
            <a:pPr algn="l"/>
            <a:r>
              <a:rPr lang="ru-RU" dirty="0" smtClean="0"/>
              <a:t>Создать атмосферу радости и взаимовыручки, найти клад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УЧАСТНИКИ: </a:t>
            </a:r>
          </a:p>
          <a:p>
            <a:pPr algn="l"/>
            <a:r>
              <a:rPr lang="ru-RU" dirty="0" smtClean="0"/>
              <a:t>Юные следопыты</a:t>
            </a:r>
          </a:p>
          <a:p>
            <a:endParaRPr lang="ru-RU" dirty="0"/>
          </a:p>
        </p:txBody>
      </p:sp>
      <p:sp>
        <p:nvSpPr>
          <p:cNvPr id="19" name="Рисунок 18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6161" y="7276035"/>
            <a:ext cx="1897717" cy="27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6" name="Рисунок 15" descr="IMG_96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567829" y="1603076"/>
            <a:ext cx="6002180" cy="38637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 descr="IMG_966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3564312" y="3279247"/>
            <a:ext cx="4334100" cy="27899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Рисунок 16" descr="IMG_966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4945" y="944969"/>
            <a:ext cx="2510357" cy="173321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Рисунок 17" descr="IMG_965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46161" y="4233834"/>
            <a:ext cx="3512263" cy="242495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749" y="6782705"/>
            <a:ext cx="4536758" cy="1011725"/>
          </a:xfrm>
        </p:spPr>
        <p:txBody>
          <a:bodyPr>
            <a:normAutofit/>
          </a:bodyPr>
          <a:lstStyle/>
          <a:p>
            <a:r>
              <a:rPr lang="ru-RU" sz="4100" dirty="0" smtClean="0"/>
              <a:t>ПОИСКИ КЛАДА</a:t>
            </a:r>
            <a:endParaRPr lang="ru-RU" sz="41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748533" y="7769365"/>
            <a:ext cx="4536758" cy="1388866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« СТАРТ», «СЛЕД В СЛЕД», «РЕБУСЫ», «ДОМИК В ЛЕСУ», «ТАМ, ГДЕ СВЕТЛО», «БАНТИК НА ДЕРЕВЕ», «ЗАГАДКИ», «МАШИНА», «ДУПЛО С СОВОЙ»,  «ЗА ПЛЕЧАМИ», «ЗА СПИНОЙ»</a:t>
            </a:r>
          </a:p>
          <a:p>
            <a:pPr algn="l"/>
            <a:r>
              <a:rPr lang="ru-RU" dirty="0" smtClean="0"/>
              <a:t>ЦЕЛЬ: </a:t>
            </a:r>
          </a:p>
          <a:p>
            <a:pPr algn="l"/>
            <a:r>
              <a:rPr lang="ru-RU" dirty="0" smtClean="0"/>
              <a:t>Создать атмосферу радости и взаимовыручки, найти клад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УЧАСТНИКИ: </a:t>
            </a:r>
          </a:p>
          <a:p>
            <a:pPr algn="l"/>
            <a:r>
              <a:rPr lang="ru-RU" dirty="0" smtClean="0"/>
              <a:t>Юные следопыты</a:t>
            </a:r>
          </a:p>
          <a:p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idx="1"/>
          </p:nvPr>
        </p:nvSpPr>
        <p:spPr/>
      </p:sp>
      <p:pic>
        <p:nvPicPr>
          <p:cNvPr id="10" name="Рисунок 9" descr="IMG_966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43121" y="616083"/>
            <a:ext cx="5844828" cy="40354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6161" y="7308726"/>
            <a:ext cx="1942677" cy="27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" name="Рисунок 11" descr="IMG_966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6161" y="4480500"/>
            <a:ext cx="2748533" cy="18976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 descr="IMG_966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80631" y="4316056"/>
            <a:ext cx="3255079" cy="224739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357" y="6782705"/>
            <a:ext cx="4536758" cy="1011725"/>
          </a:xfrm>
        </p:spPr>
        <p:txBody>
          <a:bodyPr>
            <a:normAutofit/>
          </a:bodyPr>
          <a:lstStyle/>
          <a:p>
            <a:r>
              <a:rPr lang="ru-RU" sz="4100" dirty="0" smtClean="0"/>
              <a:t>ПОИСКИ КЛАДА</a:t>
            </a:r>
            <a:endParaRPr lang="ru-RU" sz="41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0357" y="7769365"/>
            <a:ext cx="4536758" cy="1388866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« СТАРТ», «СЛЕД В СЛЕД», «РЕБУСЫ», «ДОМИК В ЛЕСУ», «ТАМ, ГДЕ СВЕТЛО», «БАНТИК НА ДЕРЕВЕ», «ЗАГАДКИ», «МАШИНА», «ДУПЛО С СОВОЙ»,  «ЗА ПЛЕЧАМИ», «ЗА СПИНОЙ»</a:t>
            </a:r>
          </a:p>
          <a:p>
            <a:pPr algn="l"/>
            <a:r>
              <a:rPr lang="ru-RU" dirty="0" smtClean="0"/>
              <a:t>ЦЕЛЬ: </a:t>
            </a:r>
          </a:p>
          <a:p>
            <a:pPr algn="l"/>
            <a:r>
              <a:rPr lang="ru-RU" dirty="0" smtClean="0"/>
              <a:t>Создать атмосферу радости и взаимовыручки, найти клад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УЧАСТНИКИ: </a:t>
            </a:r>
          </a:p>
          <a:p>
            <a:pPr algn="l"/>
            <a:r>
              <a:rPr lang="ru-RU" dirty="0" smtClean="0"/>
              <a:t>Юные следопыты</a:t>
            </a:r>
          </a:p>
          <a:p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idx="1"/>
          </p:nvPr>
        </p:nvSpPr>
        <p:spPr/>
      </p:sp>
      <p:pic>
        <p:nvPicPr>
          <p:cNvPr id="10" name="Рисунок 9" descr="IMG_967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4337" y="2507180"/>
            <a:ext cx="6281485" cy="43369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 descr="IMG_967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66102" y="698304"/>
            <a:ext cx="3731431" cy="257627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 descr="IMG_966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-75553" y="1220017"/>
            <a:ext cx="2928711" cy="18852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7377" y="7193814"/>
            <a:ext cx="2142132" cy="300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1258</TotalTime>
  <Words>332</Words>
  <Application>Microsoft Office PowerPoint</Application>
  <PresentationFormat>Произвольный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ТУРИСТИЧЕСКИЙ  ПОХОД</vt:lpstr>
      <vt:lpstr>БЕРЕГИ ПРИРОДУ</vt:lpstr>
      <vt:lpstr>ПОИСКИ КЛАДА</vt:lpstr>
      <vt:lpstr>ПОИСКИ КЛАДА</vt:lpstr>
      <vt:lpstr>ПОИСКИ КЛАДА</vt:lpstr>
      <vt:lpstr>ПОИСКИ КЛАДА</vt:lpstr>
      <vt:lpstr>ПОИСКИ КЛАДА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ТУРИСТИЧЕСКИЙ  ПОХОД</dc:title>
  <dc:creator>Николаевна Елена</dc:creator>
  <cp:lastModifiedBy>Николаевна Елена</cp:lastModifiedBy>
  <cp:revision>80</cp:revision>
  <dcterms:created xsi:type="dcterms:W3CDTF">2015-05-25T10:13:20Z</dcterms:created>
  <dcterms:modified xsi:type="dcterms:W3CDTF">2015-07-09T15:50:30Z</dcterms:modified>
</cp:coreProperties>
</file>