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26469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Приложение 3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94771" y="2145589"/>
            <a:ext cx="4606677" cy="429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4487197" y="2145653"/>
            <a:ext cx="4608513" cy="429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332656"/>
            <a:ext cx="2120652" cy="10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0790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Дупло с совой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1484784"/>
            <a:ext cx="681675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692696"/>
            <a:ext cx="2160240" cy="25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188640"/>
            <a:ext cx="164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/>
              <a:t>Приложение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88640"/>
            <a:ext cx="8352928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№1</a:t>
            </a:r>
          </a:p>
          <a:p>
            <a:pPr>
              <a:buNone/>
            </a:pPr>
            <a:r>
              <a:rPr lang="ru-RU" sz="1600" dirty="0" smtClean="0"/>
              <a:t>ИДИ ПО СЛЕДАМ И ПОСМОТРИ ПОД  ПОСЛЕДНИМ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№2</a:t>
            </a:r>
          </a:p>
          <a:p>
            <a:pPr>
              <a:buNone/>
            </a:pPr>
            <a:r>
              <a:rPr lang="ru-RU" sz="1600" dirty="0" smtClean="0"/>
              <a:t>ОТГАДАЙ РЕЙБУСЫ  И ПОЛУЧИ ПОДСКАЗКУ У ЕЛЕНЫ НИКОЛАЕВНЫ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№ 3</a:t>
            </a:r>
          </a:p>
          <a:p>
            <a:pPr>
              <a:buNone/>
            </a:pPr>
            <a:r>
              <a:rPr lang="ru-RU" sz="1600" dirty="0" smtClean="0"/>
              <a:t>Подсказка: ДЕСЯТЬ ПРЫЖКОВ ВЛЕВО, ОДИН ВПЕРЕД, ДВА НАЗАД, ПЯТЬ ВПРАВО. </a:t>
            </a:r>
          </a:p>
          <a:p>
            <a:pPr>
              <a:buNone/>
            </a:pPr>
            <a:r>
              <a:rPr lang="ru-RU" sz="1600" dirty="0" smtClean="0"/>
              <a:t>ТАМ, ГДЕ ЛАМПОЧКА ГОРИТ.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188640"/>
            <a:ext cx="1656184" cy="100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1988840"/>
            <a:ext cx="55420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3573016"/>
            <a:ext cx="5959624" cy="201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9512" y="126876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91072" y="404664"/>
            <a:ext cx="8352928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№ 4</a:t>
            </a:r>
          </a:p>
          <a:p>
            <a:pPr>
              <a:buNone/>
            </a:pPr>
            <a:r>
              <a:rPr lang="ru-RU" sz="1600" dirty="0" smtClean="0"/>
              <a:t>ПОДСКАЗКА НА ДЕРЕВЕ С БАНТИКОМ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№ 5</a:t>
            </a:r>
          </a:p>
          <a:p>
            <a:pPr>
              <a:buNone/>
            </a:pPr>
            <a:r>
              <a:rPr lang="ru-RU" sz="1600" dirty="0" smtClean="0"/>
              <a:t>ОТГАДАЙ ЗАГАДКИ У ГАЛИНЫ АЛЕКСЕЕВНЫ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800" dirty="0" smtClean="0"/>
              <a:t>Загадки:</a:t>
            </a:r>
          </a:p>
          <a:p>
            <a:pPr>
              <a:buNone/>
            </a:pPr>
            <a:r>
              <a:rPr lang="ru-RU" sz="1800" dirty="0" smtClean="0"/>
              <a:t>1.-Что случится с котом, когда ему исполнится 8 лет? ....</a:t>
            </a:r>
          </a:p>
          <a:p>
            <a:pPr>
              <a:buNone/>
            </a:pPr>
            <a:r>
              <a:rPr lang="ru-RU" sz="1800" dirty="0" smtClean="0"/>
              <a:t>2. -Говорят, что дождь не может лить два дня подряд. Почему? ...</a:t>
            </a:r>
          </a:p>
          <a:p>
            <a:pPr>
              <a:buNone/>
            </a:pPr>
            <a:r>
              <a:rPr lang="ru-RU" sz="1800" dirty="0" smtClean="0"/>
              <a:t>3. -Что не поднимешь с пола за хвост?</a:t>
            </a:r>
          </a:p>
          <a:p>
            <a:pPr>
              <a:buNone/>
            </a:pPr>
            <a:r>
              <a:rPr lang="ru-RU" sz="1800" dirty="0" smtClean="0"/>
              <a:t>4. -Он постоянно увеличивается, а уменьшить его не в человеческих силах ....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№ 6</a:t>
            </a:r>
          </a:p>
          <a:p>
            <a:pPr>
              <a:buNone/>
            </a:pPr>
            <a:r>
              <a:rPr lang="ru-RU" sz="1600" dirty="0" smtClean="0"/>
              <a:t>Ответы: 1. пойдет девятый; 2. между ними ночь ; 3. клубок ниток; 4. возраст</a:t>
            </a:r>
          </a:p>
          <a:p>
            <a:pPr>
              <a:buNone/>
            </a:pPr>
            <a:r>
              <a:rPr lang="ru-RU" sz="1600" dirty="0" smtClean="0"/>
              <a:t>Подсказка:  КОПАЙ ПОД МАШИНОЙ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12687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4437112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88640"/>
            <a:ext cx="8352928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№ 7 </a:t>
            </a:r>
          </a:p>
          <a:p>
            <a:pPr>
              <a:buNone/>
            </a:pPr>
            <a:r>
              <a:rPr lang="ru-RU" sz="1600" dirty="0" smtClean="0"/>
              <a:t>НА ДЕРЕВЕ С ДУПЛОМ ( записка в банке, закапанной в песке)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№ 8</a:t>
            </a:r>
          </a:p>
          <a:p>
            <a:pPr>
              <a:buNone/>
            </a:pPr>
            <a:r>
              <a:rPr lang="ru-RU" sz="1600" dirty="0" smtClean="0"/>
              <a:t>У КОГО-ТО ЗА ПЛЕЧАМИ ( записка спрятана в капюшоне у педагога № 1)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№9</a:t>
            </a:r>
          </a:p>
          <a:p>
            <a:pPr>
              <a:buNone/>
            </a:pPr>
            <a:r>
              <a:rPr lang="ru-RU" sz="1600" dirty="0" smtClean="0"/>
              <a:t>У КОГО- ТО ЗА СПИНОЙ ( клад спрятан в рюкзаке, за спиной педагога №2)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512" y="1412776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3717032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200</Words>
  <Application>Microsoft Office PowerPoint</Application>
  <PresentationFormat>Экран (4:3)</PresentationFormat>
  <Paragraphs>87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Дупло с совой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Николаевна Елена</dc:creator>
  <cp:lastModifiedBy>Николаевна Елена</cp:lastModifiedBy>
  <cp:revision>20</cp:revision>
  <dcterms:created xsi:type="dcterms:W3CDTF">2015-07-05T09:16:43Z</dcterms:created>
  <dcterms:modified xsi:type="dcterms:W3CDTF">2015-07-09T15:44:50Z</dcterms:modified>
</cp:coreProperties>
</file>