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61" r:id="rId9"/>
    <p:sldId id="275" r:id="rId10"/>
    <p:sldId id="262" r:id="rId11"/>
    <p:sldId id="263" r:id="rId12"/>
    <p:sldId id="276" r:id="rId13"/>
    <p:sldId id="264" r:id="rId14"/>
    <p:sldId id="268" r:id="rId15"/>
    <p:sldId id="277" r:id="rId16"/>
    <p:sldId id="265" r:id="rId17"/>
    <p:sldId id="266" r:id="rId18"/>
    <p:sldId id="269" r:id="rId19"/>
    <p:sldId id="267" r:id="rId20"/>
    <p:sldId id="272" r:id="rId21"/>
    <p:sldId id="278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4E8E8-986D-4043-9A13-835B765D164D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C07A-C81A-4F01-870B-019B242B88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C07A-C81A-4F01-870B-019B242B886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981200"/>
            <a:ext cx="854240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Олимпийские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чемпионы и призеры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9600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609600"/>
            <a:ext cx="21431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3400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181600" y="4800600"/>
            <a:ext cx="35431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Подготовила:</a:t>
            </a:r>
          </a:p>
          <a:p>
            <a:pPr algn="ctr"/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Дергаченко Елена</a:t>
            </a:r>
          </a:p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Александровна</a:t>
            </a:r>
          </a:p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читель</a:t>
            </a:r>
          </a:p>
          <a:p>
            <a:pPr algn="ctr"/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физической культуры</a:t>
            </a:r>
          </a:p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МОУ СОШ № 24</a:t>
            </a:r>
            <a:endParaRPr lang="ru-R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Бронзовый призёр олимпийских игр в Лондоне (2012)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764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Лондон 2012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Каноэ-одиночка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11.08.2012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48251"/>
            <a:ext cx="3886200" cy="29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45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429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28800" y="457200"/>
            <a:ext cx="56284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Фигурное катание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3886200"/>
            <a:ext cx="441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край, </a:t>
            </a: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Солнечный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ноября 1982 года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1524001"/>
            <a:ext cx="4495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itchFamily="2" charset="-79"/>
              </a:rPr>
              <a:t>Плющенко</a:t>
            </a:r>
            <a:endParaRPr lang="ru-RU" sz="4800" b="1" i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itchFamily="2" charset="-79"/>
              </a:rPr>
              <a:t>Евгений</a:t>
            </a:r>
          </a:p>
          <a:p>
            <a:pPr algn="ctr"/>
            <a:r>
              <a:rPr lang="ru-RU" sz="4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itchFamily="2" charset="-79"/>
              </a:rPr>
              <a:t>Викторович</a:t>
            </a:r>
            <a:endParaRPr lang="ru-RU" sz="4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1"/>
            <a:ext cx="86106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Автобиография Евгения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Евгений 3 ноября 1982 года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поселке Солнечный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Хабаровский край. В четырехлетнем возрасте в биографии Евгения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состоялся переезд в Волгоград. Именно там Евгений начал заниматься фигурным катанием. Чтобы иметь возможность тренироваться дальше, переехал в Санкт-Петербург. Там продолжил оттачивать мастерство фигурного катания в спортивной школе. После окончания общеобразовательной школы поступил в университет физической культуры имени Лесгафта, который окончил в 2005 году. Затем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последовало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в инженерно-экономическом университете Санкт-Петербурга.</a:t>
            </a:r>
          </a:p>
          <a:p>
            <a:endParaRPr lang="ru-RU" sz="19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большая спортивная победа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состоялась в сезоне 1996-1997 годов. Тогда он стал первым на чемпионате мира среди юниоров. Уже в следующем сезоне занял третье место на чемпионате мира, а также чемпионате России, второе – на чемпионате Европы. Впервые в своей биографии Евгений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 чемпионом мира в 2001 году. Затем еще дважды повторил результат (в 2003, 2004). Пять раз фигурист побеждал на чемпионате Европы. Обладает множеством наград, званий, премий. За свою карьеру выиграл 52 золотые медали.</a:t>
            </a:r>
          </a:p>
          <a:p>
            <a:endParaRPr lang="ru-RU" sz="19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6903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Двукратный олимпийский чемпион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371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FFC000"/>
                </a:solidFill>
              </a:rPr>
              <a:t>Золото   </a:t>
            </a:r>
            <a:r>
              <a:rPr lang="ru-RU" sz="1600" b="1" i="1" dirty="0" smtClean="0">
                <a:solidFill>
                  <a:srgbClr val="0070C0"/>
                </a:solidFill>
              </a:rPr>
              <a:t>Турин </a:t>
            </a:r>
            <a:r>
              <a:rPr lang="ru-RU" sz="1600" b="1" i="1" dirty="0" smtClean="0">
                <a:solidFill>
                  <a:srgbClr val="0070C0"/>
                </a:solidFill>
              </a:rPr>
              <a:t>2006	</a:t>
            </a:r>
            <a:r>
              <a:rPr lang="ru-RU" sz="1600" b="1" i="1" dirty="0" smtClean="0">
                <a:solidFill>
                  <a:srgbClr val="0070C0"/>
                </a:solidFill>
              </a:rPr>
              <a:t>              Одиночное катание      16.02.2006</a:t>
            </a:r>
            <a:endParaRPr lang="ru-RU" sz="1600" b="1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FFC000"/>
                </a:solidFill>
              </a:rPr>
              <a:t>Золото</a:t>
            </a:r>
            <a:r>
              <a:rPr lang="ru-RU" sz="1600" b="1" i="1" dirty="0" smtClean="0"/>
              <a:t>   </a:t>
            </a:r>
            <a:r>
              <a:rPr lang="ru-RU" sz="1600" b="1" i="1" dirty="0" smtClean="0">
                <a:solidFill>
                  <a:srgbClr val="0070C0"/>
                </a:solidFill>
              </a:rPr>
              <a:t>Сочи 2014                     Командный турнир      09.02.2014</a:t>
            </a:r>
            <a:endParaRPr lang="ru-RU" sz="1600" b="1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Серебро</a:t>
            </a:r>
            <a:r>
              <a:rPr lang="ru-RU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Солт-Лейк-Сити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2002	Одиночное катание	14.02.2002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Серебро </a:t>
            </a:r>
            <a:r>
              <a:rPr lang="ru-RU" sz="1600" b="1" i="1" dirty="0" smtClean="0">
                <a:solidFill>
                  <a:srgbClr val="0070C0"/>
                </a:solidFill>
              </a:rPr>
              <a:t>Ванкувер </a:t>
            </a:r>
            <a:r>
              <a:rPr lang="ru-RU" sz="1600" b="1" i="1" dirty="0" smtClean="0">
                <a:solidFill>
                  <a:srgbClr val="0070C0"/>
                </a:solidFill>
              </a:rPr>
              <a:t>2010	Одиночное катание	18.02.2010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40136"/>
          <a:stretch>
            <a:fillRect/>
          </a:stretch>
        </p:blipFill>
        <p:spPr bwMode="auto">
          <a:xfrm>
            <a:off x="609600" y="3276600"/>
            <a:ext cx="4191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5374" y="457200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Биатлон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733800"/>
            <a:ext cx="495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Хабаровский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край, 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Хор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рождения: 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января 1967 года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447800"/>
            <a:ext cx="47325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Чепиков</a:t>
            </a:r>
            <a:endParaRPr lang="ru-RU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Сергей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Владимирович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44424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762000"/>
            <a:ext cx="8458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Автобиография Сергея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Чепикова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Владимирович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Чепиков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родился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января 1967 года в поселке Хор, Хабаровского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известный советский и российский биатлонист и лыжник, двукратный олимпийский чемпион и двукратный чемпион мира по биатлону.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Живет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Екатеринбурге. Биатлоном начал заниматься в 1977 году. Выступал за «Динамо» (Свердловск/Екатеринбург). Первый тренер — И.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Чумичёв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сборной команде России — с 1985 года. Тренеры — Н. Савинов и А. Печерский.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Первый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истории отечественного биатлона обладатель Кубка мира. Заслуженный мастер спорта СССР (1988). Мастер спорта международного класса (лыжные гонки). Спортивное прозвище — «Полковник». Депутат Областной думы Свердловской области. Член партии «Единая Россия». Тренер-консультант сборной России по биатлону.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57200"/>
            <a:ext cx="7733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Двукратный олимпийский чемпион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219200"/>
            <a:ext cx="82296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медали: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    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Лиллехаммер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1994	Спринт, 10 км	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23.02.1994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 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Лиллехаммер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1994	Эстафета, 4×7.5 км	15.02.1994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Турин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2006	Эстафета, 4×7.5 км	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21.02.2006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44759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2362200" cy="28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40555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47800" y="609600"/>
            <a:ext cx="6598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Конькобежный спорт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3962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Хабаровск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февраля 1983 года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1447800"/>
            <a:ext cx="47554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Скобрев</a:t>
            </a:r>
            <a:endParaRPr lang="ru-RU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Иван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лександрович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0"/>
            <a:ext cx="8382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Биография Ивана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Скобрева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Конькобежец Иван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Скобрев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первые свои спортивные шаги сделал в родном Хабаровске. Его первым тренером стал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Важнин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Виталий Александрович. На данный момент является двукратным призёром олимпийских игр. Две медали (серебряная и бронзовая) были завоёваны Иваном на олимпийских играх в Ванкувере в 2010 году. </a:t>
            </a:r>
          </a:p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этим олимпийским играм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Скобрев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готовился в составе сборной Италии под руководством итальянского тренера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Маурицио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Маркетто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Но затем отказался от услуг этого специалиста и стал тренироваться в составе сборной России. </a:t>
            </a:r>
          </a:p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2012 году Иван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Скобрев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 серебряным призёром чемпионата мира на дистанции 1500 метров. В феврале 2013 на этапе Кубка мира выиграл командную гонку вместе с Денисом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Юсковым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Евгением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Лаленковым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марте 2013 в Финале Кубка мира по конькобежному спорту в командной гонке в том же составе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Скобрев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завоевал бронзу.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60960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Двукратный призёр олимпийских игр в Ванкувере (2010)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7526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медали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Ванкувер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2010	10000 м	23.02.2010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Ванкувер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2010	5000 м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13.02.2010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429000" cy="456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1066800"/>
            <a:ext cx="5257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Чепалова </a:t>
            </a:r>
          </a:p>
          <a:p>
            <a:pPr algn="ctr"/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Юлия </a:t>
            </a:r>
          </a:p>
          <a:p>
            <a:pPr algn="ctr"/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4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натольевна</a:t>
            </a:r>
            <a:endParaRPr lang="ru-RU" sz="4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657600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Комсомольск-на-Амуре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рождения: 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декабря 1976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381000"/>
            <a:ext cx="4232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Лыжные гонки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447800"/>
            <a:ext cx="350002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09800" y="685800"/>
            <a:ext cx="4684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Лыжные гонки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4038600"/>
            <a:ext cx="434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край, 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Хабаровск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рождения: 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марта 1989 года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5810" y="1600200"/>
            <a:ext cx="39645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Панжинский</a:t>
            </a:r>
            <a:endParaRPr lang="ru-RU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Александр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Эдуардович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6868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Автобиография  Александра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Панжинского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Александр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Панжинский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молодой российский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лыжник, родился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1989 году в Хабаровске в семье спортсменов-лыжников, первые шаги в спорте он сделал очень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рано, под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руководством своего отца, затем перешел на профессиональный уровень. Интересно, что он в свое время выиграл детский чемпионат России по лыжным гонкам, когда учился в 9 классе. </a:t>
            </a: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Первые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серьезный победы в спорте взрослого уровня пришли к молодому спортсмену в 2009 году.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2009 году он попадает на чемпиона мира среди молодежи и юниоров во Францию, где получает первое место - и золотую медаль, в том же году он выигрывает чемпионат России (среди юниоров) , и получает второе место на соревнованиях в Красногорске. В 2010 году Александр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Панжинский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становится заслуженным мастером спорта России. </a:t>
            </a: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2009 же году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Панжинский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Александр, лыжник, получает приглашение войти в состав сборной России, уже на"взрослом" уровне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участия во взрослой сборной Александр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Панжинский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успел многое: принял участие в нескольких этапах кубка мира, занимая в них места от 5 до 10. До прошедшей в 2010 году Зимней Олимпиады лучшим его результатом стало пятое место на этапе кубка мира в Эстонии в январе 2010 года. В феврале 2010 года Александр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Панжинский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завоевал серебряную медаль на Олимпийских играх, которые проводились в Ванкувере. </a:t>
            </a:r>
            <a:endParaRPr lang="ru-RU" sz="19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Серебряный призёр олимпийских игр в Ванкувере (2010)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6002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медали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Ванкувер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2010	Классический стиль, 1.6 км	17.02.2010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9614" r="16642"/>
          <a:stretch>
            <a:fillRect/>
          </a:stretch>
        </p:blipFill>
        <p:spPr bwMode="auto">
          <a:xfrm>
            <a:off x="533400" y="243840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4267200" cy="24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219200"/>
            <a:ext cx="8458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Земляки!</a:t>
            </a:r>
          </a:p>
          <a:p>
            <a:pPr algn="ctr"/>
            <a:r>
              <a:rPr lang="ru-RU" sz="7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Вы-</a:t>
            </a:r>
          </a:p>
          <a:p>
            <a:pPr algn="ctr"/>
            <a:r>
              <a:rPr lang="ru-RU" sz="7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7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ордость нашего Хабаровского края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22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Автобиография Юлии Чепаловой.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родилась в спортивной семье, ее главным тренером стал отец, Анатолий Чепалов. Кроме того, она окончила Хабаровский институт физической культуры.  Уже в 17 лет юная спортсменка завоевала свою первую золотую медаль в чемпионате мира среди юниоров (эстафетная гонка).</a:t>
            </a:r>
          </a:p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Расцвет спортивной карьеры Юлии пришелся на период с конца 90-х по середину 2000 годов.  В 1998 году Чепалова завоевала свое первое золото на Олимпиаде в Нагано (30 км свободным стилем). Следующая победа была одержана ею в 2002 году (спринт свободным стилем), и еще одна олимпийская медаль досталась Чепаловой в 2006 году (гонка на 30 км).</a:t>
            </a:r>
          </a:p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Помимо олимпийских наград, Юлия завоевала немало медалей на чемпионатах мира. Две золотых медали, две серебряных и две бронзовых пополнили коллекцию достижений лыжницы в 2001 и 2005 годах. В 2001 году ее коллекцию пополнил Кубок мира.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615" t="5446" r="11538"/>
          <a:stretch>
            <a:fillRect/>
          </a:stretch>
        </p:blipFill>
        <p:spPr bwMode="auto">
          <a:xfrm>
            <a:off x="914400" y="3810000"/>
            <a:ext cx="3124200" cy="264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381000"/>
            <a:ext cx="8305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Трёхкратная олимпийская чемпионка в лыжных гонках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медали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Нагано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1998	Свободный стиль, 30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Солт-Лейк-Сити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2002 Свободный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стиль, 1.5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Турин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2006	Эстафета, 4×5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Солт-Лейк-Сити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2002  Классический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стиль, 10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Турин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2006	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Масс-старт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Солт-Лейк-Сити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2002   Свободный стиль, 15 км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504" y="3810001"/>
            <a:ext cx="203809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25276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10000" y="3657600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край, 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Комсомольск-на-Амуре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рождения: 27 января 1984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066800"/>
            <a:ext cx="5181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Бережко</a:t>
            </a:r>
            <a:endParaRPr lang="ru-RU" sz="5400" b="1" i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Юрий</a:t>
            </a:r>
          </a:p>
          <a:p>
            <a:pPr algn="ctr"/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Викторович</a:t>
            </a:r>
            <a:endParaRPr lang="ru-RU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4805" y="381000"/>
            <a:ext cx="3251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Волейбол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1"/>
            <a:ext cx="86106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Автобиография Юрия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родился и вырос в Комсомольске-на-Амуре, начал играть под руководством своего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отца Виктора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Волейбольное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продолжил в Ярославле, куда переехал в 16-летнем возрасте. Летом 2004 года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подписал контракт со столичным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'Динамо‘.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Юрий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сумел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обратить на себя внимание главного тренера сборной России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Зорана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Гайича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включившего молодого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доигровщика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заявку на Евролигу-2005. Следующий вызов в сборную случился через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год.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Новой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возможностью закрепиться в стартовом составе национальной команды Юрий распорядился блестяще.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решающих матчах Мировой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лиги-2007 в команде Владимира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Алекно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признан лучшим нападающим турнира и со 180 очками стал самым результативным в российской команде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Осенью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2007 года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ярко играет и на чемпионате Европы, где вновь получает приз лучшему нападающему (60% эффективности в атаке), и на Кубке мира, где является полноправным игроком стартового состава. Перед стартом чемпионата России Юрий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выбран капитаном столичного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'Динамо’.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762000"/>
            <a:ext cx="800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Чемпион олимпийских игр в Лондоне (2012)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533" r="6420"/>
          <a:stretch>
            <a:fillRect/>
          </a:stretch>
        </p:blipFill>
        <p:spPr bwMode="auto">
          <a:xfrm>
            <a:off x="457200" y="1524000"/>
            <a:ext cx="4139184" cy="287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78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4648200"/>
            <a:ext cx="8305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медали: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Лондон 2012       Мужская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сборная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12.08.2012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Пекин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2008	Мужская сборная	24.08.2008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35" y="1447800"/>
            <a:ext cx="317036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381000"/>
            <a:ext cx="6553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Гребля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байдарках и каноэ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600200"/>
            <a:ext cx="47975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Штыль</a:t>
            </a:r>
            <a:r>
              <a:rPr lang="ru-RU" sz="40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Иван</a:t>
            </a:r>
          </a:p>
          <a:p>
            <a:pPr algn="ctr"/>
            <a:r>
              <a:rPr lang="ru-RU" sz="40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Александрович</a:t>
            </a:r>
            <a:endParaRPr lang="ru-RU" sz="40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3657600"/>
            <a:ext cx="502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край, 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Комсомольск-на-Амуре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рождения: 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августа 1986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Автобиография Ивана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Штыля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Штыль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российский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гребец-каноист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спринтер, выступающий за сборную России с 2005 года. Бронзовый призёр летних Олимпийских игр в Лондоне, шестикратный чемпион мира, многократный победитель европейских и национальных первенств, обладатель Кубка мира. Заслуженный мастер спорта. Студент  Дальневосточного федерального университета (г. Владивосток).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Греблей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каноэ стал заниматься уже в возрасте десяти лет, поступив в местную детско-юношескую спортивную школу. Четыре года тренировался под руководством тренера Семёна Брала, а после победы в каноэ-одиночке на юниорском турнире «Быстрые вёсла» в 1999 году был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Приморское училище олимпийского резерва, где позже его включили в губернаторскую программу подготовки ведущих спортсменов края к Олимпийским играм.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Впервые в состав взрослой сборной России попал в 2005 году, примерно в то же время вместе с российской четвёркой выиграл золото на европейском первенстве в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Болгарии. Через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познакомился с опытным гребцом Евгением Игнатовым и стал выступать с ним в двойке на двухсотметровых дистанциях.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настоящее время в копилке у 27-летнего спортсмена 6 золотых, 5 серебряных медалей мировых первенств, но главной наградой является бронза Олимпийских игр 2012 года в Лондоне.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238</TotalTime>
  <Words>1465</Words>
  <Application>Microsoft Office PowerPoint</Application>
  <PresentationFormat>Экран (4:3)</PresentationFormat>
  <Paragraphs>147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26</cp:revision>
  <dcterms:created xsi:type="dcterms:W3CDTF">2015-06-15T08:12:04Z</dcterms:created>
  <dcterms:modified xsi:type="dcterms:W3CDTF">2015-06-15T12:21:11Z</dcterms:modified>
</cp:coreProperties>
</file>