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760" autoAdjust="0"/>
  </p:normalViewPr>
  <p:slideViewPr>
    <p:cSldViewPr>
      <p:cViewPr>
        <p:scale>
          <a:sx n="84" d="100"/>
          <a:sy n="8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C0531-5B34-4D1B-808D-C88218DC0647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8218-458B-41E1-B315-C2F62D9B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0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8218-458B-41E1-B315-C2F62D9BA8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3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korolewa.nytvasc2.ru/index.php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8127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2808287" cy="158273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16238" y="0"/>
            <a:ext cx="3240087" cy="1484313"/>
          </a:xfrm>
          <a:prstGeom prst="rect">
            <a:avLst/>
          </a:prstGeom>
          <a:solidFill>
            <a:schemeClr val="bg1">
              <a:alpha val="7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95288" y="1341438"/>
            <a:ext cx="8424862" cy="3887787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149" name="Picture 5" descr="watermar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9725"/>
            <a:ext cx="8129588" cy="10080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96900" y="64531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s15.radikal.ru/i188/1102/cc/b31edd6af4f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876"/>
            <a:ext cx="762000" cy="1409700"/>
          </a:xfrm>
          <a:prstGeom prst="rect">
            <a:avLst/>
          </a:prstGeom>
          <a:noFill/>
        </p:spPr>
      </p:pic>
      <p:pic>
        <p:nvPicPr>
          <p:cNvPr id="16390" name="Picture 6" descr="http://www.doskaurala.ru/orimg/19800-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1008884" cy="1262014"/>
          </a:xfrm>
          <a:prstGeom prst="rect">
            <a:avLst/>
          </a:prstGeom>
          <a:noFill/>
        </p:spPr>
      </p:pic>
      <p:pic>
        <p:nvPicPr>
          <p:cNvPr id="16388" name="Picture 4" descr="http://agulife.ru/media/photos/gallery/79af87eaf5f11cb2db508436355ee4a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429000"/>
            <a:ext cx="1314459" cy="1643074"/>
          </a:xfrm>
          <a:prstGeom prst="rect">
            <a:avLst/>
          </a:prstGeom>
          <a:noFill/>
        </p:spPr>
      </p:pic>
      <p:pic>
        <p:nvPicPr>
          <p:cNvPr id="16386" name="Picture 2" descr="http://megalife.com.ua/uploads/posts/2011-02/1297452743_1637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40" y="1785926"/>
            <a:ext cx="1428760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Удачи!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orolewa.nytvasc2.ru/index.php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1412875"/>
            <a:ext cx="8497888" cy="3960813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38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66FF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127" name="Picture 7" descr="watermar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6859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ПАРАЛИМПИЙСКИЙ УРОК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39330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Подготовила: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Рахлинская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К., ученица 10А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Талисманы Паралимпийских игр в Сочи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4806989" cy="3887508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Официальные талисманы Паралимпийских игр в Сочи – Лучик и Снежинка. Согласно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легенде, Лучик и Снежинка – пришельцы с других планет.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91" y="1988840"/>
            <a:ext cx="4229507" cy="40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Паралимпийские виды спорта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/>
              <a:t>На Паралимпийских играх в сочи спортсмены будут соревноваться в 5 видах спорта:</a:t>
            </a:r>
          </a:p>
          <a:p>
            <a:pPr marL="0" indent="0" algn="ctr">
              <a:buNone/>
            </a:pPr>
            <a:r>
              <a:rPr lang="ru-RU" sz="3000" dirty="0" smtClean="0"/>
              <a:t>Горнолыжный спорт</a:t>
            </a:r>
          </a:p>
          <a:p>
            <a:pPr marL="0" indent="0" algn="ctr">
              <a:buNone/>
            </a:pPr>
            <a:r>
              <a:rPr lang="ru-RU" dirty="0"/>
              <a:t>Следж-хоккей на льду</a:t>
            </a:r>
          </a:p>
          <a:p>
            <a:pPr marL="0" indent="0" algn="ctr">
              <a:buNone/>
            </a:pPr>
            <a:r>
              <a:rPr lang="ru-RU" dirty="0"/>
              <a:t>Лыжные гонки</a:t>
            </a:r>
          </a:p>
          <a:p>
            <a:pPr marL="0" indent="0" algn="ctr">
              <a:buNone/>
            </a:pPr>
            <a:r>
              <a:rPr lang="ru-RU" dirty="0"/>
              <a:t>Биатлон</a:t>
            </a:r>
          </a:p>
          <a:p>
            <a:pPr marL="0" indent="0" algn="ctr">
              <a:buNone/>
            </a:pPr>
            <a:r>
              <a:rPr lang="ru-RU" dirty="0"/>
              <a:t>Керлинг на колясках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Горнолыжный </a:t>
            </a:r>
            <a:r>
              <a:rPr lang="ru-RU" b="1" dirty="0">
                <a:solidFill>
                  <a:srgbClr val="FF0000"/>
                </a:solidFill>
              </a:rPr>
              <a:t>спорт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3000" dirty="0" smtClean="0"/>
              <a:t>В </a:t>
            </a:r>
            <a:r>
              <a:rPr lang="ru-RU" sz="3000" dirty="0"/>
              <a:t>зависимости от вида инвалидности, для спуска с горы спортсмены используют 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3000" dirty="0"/>
              <a:t>различные приспособления: обычные лыжи и палки, монолыжи или так называемые 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3000" dirty="0"/>
              <a:t>«аутригеры» (специальные палки с небольшими лыжами на конце).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212976"/>
            <a:ext cx="417646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36158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Следж-хоккей </a:t>
            </a:r>
            <a:r>
              <a:rPr lang="ru-RU" b="1" dirty="0">
                <a:solidFill>
                  <a:srgbClr val="FF0000"/>
                </a:solidFill>
              </a:rPr>
              <a:t>на льду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520279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Следж-хоккей напоминает традиционный хоккей с шайбой. Отличия – в экипировке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спортсменов. </a:t>
            </a:r>
            <a:r>
              <a:rPr lang="ru-RU" sz="3000" dirty="0" smtClean="0"/>
              <a:t>Во </a:t>
            </a:r>
            <a:r>
              <a:rPr lang="ru-RU" sz="3000" dirty="0"/>
              <a:t>время игры они передвигаются не на коньках, а на специальных </a:t>
            </a:r>
            <a:r>
              <a:rPr lang="ru-RU" sz="3000" dirty="0" smtClean="0"/>
              <a:t>санях</a:t>
            </a:r>
            <a:r>
              <a:rPr lang="ru-RU" sz="3000" dirty="0"/>
              <a:t>. Хоккеисты пользуются не одной, а двумя клюшками.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04456" cy="3175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76464" cy="3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Лыжные </a:t>
            </a:r>
            <a:r>
              <a:rPr lang="ru-RU" b="1" dirty="0">
                <a:solidFill>
                  <a:srgbClr val="FF0000"/>
                </a:solidFill>
              </a:rPr>
              <a:t>гонки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304255"/>
          </a:xfrm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3000" dirty="0" smtClean="0"/>
              <a:t>Соревнования проводятся на коротких и длинных дистанциях. Есть и командная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3000" dirty="0" smtClean="0"/>
              <a:t>Эстафета: в каждую команду входят по три спортсмена с разными видами инвалидности.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4" y="3501008"/>
            <a:ext cx="4136612" cy="3173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248472" cy="31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Биатлон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278" y="922697"/>
            <a:ext cx="8229600" cy="2722327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 smtClean="0"/>
              <a:t>Паралимпийский </a:t>
            </a:r>
            <a:r>
              <a:rPr lang="ru-RU" sz="3000" dirty="0"/>
              <a:t>биатлон похож на классический олимпийский. Отличается он </a:t>
            </a:r>
            <a:r>
              <a:rPr lang="ru-RU" sz="3000" dirty="0" smtClean="0"/>
              <a:t>тем</a:t>
            </a:r>
            <a:r>
              <a:rPr lang="ru-RU" sz="3000" dirty="0"/>
              <a:t>, что в обычном биатлоне спортсмены носят винтовки на спине, а </a:t>
            </a:r>
            <a:r>
              <a:rPr lang="ru-RU" sz="3000" dirty="0" smtClean="0"/>
              <a:t>в паралимпийском </a:t>
            </a:r>
            <a:r>
              <a:rPr lang="ru-RU" sz="3000" dirty="0"/>
              <a:t>они получают винтовки на стрельбище и стреляют только из позиции лежа.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275558" cy="3130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176463" cy="31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Керлинг </a:t>
            </a:r>
            <a:r>
              <a:rPr lang="ru-RU" b="1" dirty="0">
                <a:solidFill>
                  <a:srgbClr val="FF0000"/>
                </a:solidFill>
              </a:rPr>
              <a:t>на колясках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944215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Керлинг на колясках – сложная и необычная игра. </a:t>
            </a:r>
            <a:r>
              <a:rPr lang="ru-RU" sz="3000" dirty="0" smtClean="0"/>
              <a:t>Цель </a:t>
            </a:r>
            <a:r>
              <a:rPr lang="ru-RU" sz="3000" dirty="0"/>
              <a:t>игры – попасть камнем как можно ближе к центру </a:t>
            </a:r>
            <a:r>
              <a:rPr lang="ru-RU" sz="3000" dirty="0" smtClean="0"/>
              <a:t>нарисованной </a:t>
            </a:r>
            <a:r>
              <a:rPr lang="ru-RU" sz="3000" dirty="0"/>
              <a:t>на льду мишени, которая называется «дом».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75608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ПАРАЛИМПИЙСКИЕ ЧЕМПИОНЫ РОССИЙСКОЙ СБОРНОЙ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1584176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последних </a:t>
            </a:r>
            <a:r>
              <a:rPr lang="ru-RU" dirty="0" smtClean="0"/>
              <a:t>2010 </a:t>
            </a:r>
            <a:r>
              <a:rPr lang="ru-RU" dirty="0"/>
              <a:t>года </a:t>
            </a:r>
            <a:r>
              <a:rPr lang="ru-RU" dirty="0" smtClean="0"/>
              <a:t>в </a:t>
            </a:r>
            <a:r>
              <a:rPr lang="ru-RU" dirty="0"/>
              <a:t>В</a:t>
            </a:r>
            <a:r>
              <a:rPr lang="ru-RU" dirty="0" smtClean="0"/>
              <a:t>анкувере </a:t>
            </a:r>
            <a:r>
              <a:rPr lang="ru-RU" dirty="0"/>
              <a:t>сборная </a:t>
            </a:r>
            <a:r>
              <a:rPr lang="ru-RU" dirty="0" smtClean="0"/>
              <a:t>России </a:t>
            </a:r>
            <a:r>
              <a:rPr lang="ru-RU" dirty="0"/>
              <a:t>завоевала 38 медалей и заняла почетное первое место </a:t>
            </a:r>
            <a:r>
              <a:rPr lang="ru-RU" dirty="0" smtClean="0"/>
              <a:t>в </a:t>
            </a:r>
            <a:r>
              <a:rPr lang="ru-RU" dirty="0"/>
              <a:t>неофициальном командном зачете.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4" y="3356992"/>
            <a:ext cx="7620000" cy="34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Заключительная 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Что </a:t>
            </a:r>
            <a:r>
              <a:rPr lang="ru-RU" b="1" dirty="0"/>
              <a:t>самое любопытное вы узнали сегодня?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2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История паралимпийских игр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7"/>
            <a:ext cx="9036496" cy="2448272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 smtClean="0"/>
              <a:t>Первые </a:t>
            </a:r>
            <a:r>
              <a:rPr lang="ru-RU" sz="3000" dirty="0"/>
              <a:t>Паралимпийские летние игры прошли в 1960 году в </a:t>
            </a:r>
            <a:r>
              <a:rPr lang="ru-RU" sz="3000" dirty="0" smtClean="0"/>
              <a:t>Италии</a:t>
            </a:r>
            <a:r>
              <a:rPr lang="ru-RU" sz="3000" dirty="0"/>
              <a:t>,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а первые зимние – в 1976 году в Швеции.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С тех пор прошло много лет. </a:t>
            </a:r>
            <a:r>
              <a:rPr lang="ru-RU" sz="3000" dirty="0" smtClean="0"/>
              <a:t>Все </a:t>
            </a:r>
            <a:r>
              <a:rPr lang="ru-RU" sz="3000" dirty="0"/>
              <a:t>больше спортсменов с инвалидностью из разных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/>
              <a:t>стран стали участвовать в соревнованиях.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1407"/>
            <a:ext cx="6264696" cy="35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07288" cy="72494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История паралимпийских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410445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 smtClean="0"/>
              <a:t>В </a:t>
            </a:r>
            <a:r>
              <a:rPr lang="ru-RU" sz="3000" dirty="0"/>
              <a:t>составе термина «паралимпийский» есть греческое слово «пара». Оно </a:t>
            </a:r>
            <a:r>
              <a:rPr lang="ru-RU" sz="3000" dirty="0" smtClean="0"/>
              <a:t>переводится </a:t>
            </a:r>
            <a:r>
              <a:rPr lang="ru-RU" sz="3000" dirty="0"/>
              <a:t>как «рядом», «параллельно». </a:t>
            </a:r>
            <a:r>
              <a:rPr lang="ru-RU" sz="3000" dirty="0" smtClean="0"/>
              <a:t>Таким </a:t>
            </a:r>
            <a:r>
              <a:rPr lang="ru-RU" sz="3000" dirty="0"/>
              <a:t>образом, в самом названии термина </a:t>
            </a:r>
            <a:r>
              <a:rPr lang="ru-RU" sz="3000" dirty="0" smtClean="0"/>
              <a:t>подчеркивается </a:t>
            </a:r>
            <a:r>
              <a:rPr lang="ru-RU" sz="3000" dirty="0"/>
              <a:t>равноправие Паралимпийских и </a:t>
            </a:r>
            <a:r>
              <a:rPr lang="ru-RU" sz="3000" dirty="0" smtClean="0"/>
              <a:t>Олимпийских игр.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686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Паралимпийские ценности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У Паралимпийских игр есть свои ценности, которые лучше всего описывают </a:t>
            </a:r>
            <a:r>
              <a:rPr lang="ru-RU" dirty="0" smtClean="0"/>
              <a:t>характер </a:t>
            </a:r>
            <a:r>
              <a:rPr lang="ru-RU" dirty="0"/>
              <a:t>игр.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Первая </a:t>
            </a:r>
            <a:r>
              <a:rPr lang="ru-RU" dirty="0"/>
              <a:t>ценность – «Смелость»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Вторая ценность – </a:t>
            </a:r>
            <a:r>
              <a:rPr lang="ru-RU" dirty="0" smtClean="0"/>
              <a:t>«Решимость</a:t>
            </a:r>
            <a:r>
              <a:rPr lang="ru-RU" dirty="0"/>
              <a:t>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Третья ценность – «Вдохновение»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Четвертая ценность – </a:t>
            </a:r>
            <a:r>
              <a:rPr lang="ru-RU" dirty="0" smtClean="0"/>
              <a:t>«Равенство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29000"/>
            <a:ext cx="1366241" cy="14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Символы паралимпийского движения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1867"/>
            <a:ext cx="4789292" cy="3096344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Паралимпийская эмблема состоит из трех полусфер красного, синего и зеленого </a:t>
            </a:r>
            <a:r>
              <a:rPr lang="ru-RU" sz="3000" dirty="0" smtClean="0"/>
              <a:t>цветов</a:t>
            </a:r>
            <a:r>
              <a:rPr lang="ru-RU" sz="3000" dirty="0"/>
              <a:t>. </a:t>
            </a:r>
            <a:r>
              <a:rPr lang="ru-RU" sz="3000" dirty="0" smtClean="0"/>
              <a:t>Эмблема </a:t>
            </a:r>
            <a:r>
              <a:rPr lang="ru-RU" sz="3000" dirty="0"/>
              <a:t>символизирует разум, тело и дух.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04" y="1771867"/>
            <a:ext cx="405160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Вопрос: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48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Как вы думаете, почему именно эти цвета используются на эмблеме?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1493251" cy="147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2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 ответа: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25922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Эти цвета чаще всего встречаются на национальных флагах стран мира.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53539"/>
            <a:ext cx="1584176" cy="151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3284"/>
            <a:ext cx="5256584" cy="35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Символы паралимпийского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Паралимпийский флаг – белого цвета, на нем изображена паралимпийская эмблема.</a:t>
            </a:r>
          </a:p>
          <a:p>
            <a:pPr marL="0" indent="0">
              <a:buNone/>
            </a:pPr>
            <a:r>
              <a:rPr lang="ru-RU" dirty="0"/>
              <a:t>Паралимпийский девиз звучит так: «Дух в движении».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81642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Сочи – «Территория игр»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232248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 smtClean="0"/>
              <a:t>В 2014 году в России впервые прошли олимпийские и Паралимпийские зимние игры.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000" dirty="0" smtClean="0"/>
              <a:t>X</a:t>
            </a:r>
            <a:r>
              <a:rPr lang="ru-RU" sz="3000" dirty="0"/>
              <a:t>I</a:t>
            </a:r>
            <a:r>
              <a:rPr lang="ru-RU" sz="3000" dirty="0" smtClean="0"/>
              <a:t> Паралимпийские зимние игры прошли с 7 по 16 марта 2014 года в городе Сочи.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42900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4221c1d5a876e8694dfab52b4a849a82c8626"/>
</p:tagLst>
</file>

<file path=ppt/theme/theme1.xml><?xml version="1.0" encoding="utf-8"?>
<a:theme xmlns:a="http://schemas.openxmlformats.org/drawingml/2006/main" name="олимпиада">
  <a:themeElements>
    <a:clrScheme name="олимпиа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лимпиад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лимпиа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473_Euc</Template>
  <TotalTime>195</TotalTime>
  <Words>467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олимпиада</vt:lpstr>
      <vt:lpstr>ПАРАЛИМПИЙСКИЙ УРОК</vt:lpstr>
      <vt:lpstr> История паралимпийских игр </vt:lpstr>
      <vt:lpstr>История паралимпийских игр</vt:lpstr>
      <vt:lpstr> Паралимпийские ценности </vt:lpstr>
      <vt:lpstr> Символы паралимпийского движения </vt:lpstr>
      <vt:lpstr> Вопрос:  </vt:lpstr>
      <vt:lpstr>Вариант ответа:</vt:lpstr>
      <vt:lpstr>Символы паралимпийского движения</vt:lpstr>
      <vt:lpstr> Сочи – «Территория игр» </vt:lpstr>
      <vt:lpstr> Талисманы Паралимпийских игр в Сочи </vt:lpstr>
      <vt:lpstr> Паралимпийские виды спорта </vt:lpstr>
      <vt:lpstr> Горнолыжный спорт </vt:lpstr>
      <vt:lpstr> Следж-хоккей на льду </vt:lpstr>
      <vt:lpstr> Лыжные гонки </vt:lpstr>
      <vt:lpstr> Биатлон </vt:lpstr>
      <vt:lpstr> Керлинг на колясках  </vt:lpstr>
      <vt:lpstr> ПАРАЛИМПИЙСКИЕ ЧЕМПИОНЫ РОССИЙСКОЙ СБОРНОЙ </vt:lpstr>
      <vt:lpstr>Заключительная часть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ПАРАЛИМПИЙСКИЙ УРОК</dc:title>
  <dc:creator>Home</dc:creator>
  <cp:lastModifiedBy>USER</cp:lastModifiedBy>
  <cp:revision>27</cp:revision>
  <dcterms:created xsi:type="dcterms:W3CDTF">2013-11-17T04:44:49Z</dcterms:created>
  <dcterms:modified xsi:type="dcterms:W3CDTF">2015-06-13T08:21:19Z</dcterms:modified>
</cp:coreProperties>
</file>