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5" r:id="rId4"/>
    <p:sldId id="258" r:id="rId5"/>
    <p:sldId id="266" r:id="rId6"/>
    <p:sldId id="261" r:id="rId7"/>
    <p:sldId id="259" r:id="rId8"/>
    <p:sldId id="260" r:id="rId9"/>
    <p:sldId id="262"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7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9C4BB-C2AD-4672-8065-C432D3C461A7}" type="datetimeFigureOut">
              <a:rPr lang="ru-RU" smtClean="0"/>
              <a:t>20.12.2013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B5B94-77A8-423A-AFF6-D78EA232BA41}" type="slidenum">
              <a:rPr lang="ru-RU" smtClean="0"/>
              <a:t>‹#›</a:t>
            </a:fld>
            <a:endParaRPr lang="ru-RU"/>
          </a:p>
        </p:txBody>
      </p:sp>
    </p:spTree>
    <p:extLst>
      <p:ext uri="{BB962C8B-B14F-4D97-AF65-F5344CB8AC3E}">
        <p14:creationId xmlns:p14="http://schemas.microsoft.com/office/powerpoint/2010/main" val="133776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E5B5B94-77A8-423A-AFF6-D78EA232BA41}" type="slidenum">
              <a:rPr lang="ru-RU" smtClean="0"/>
              <a:t>2</a:t>
            </a:fld>
            <a:endParaRPr lang="ru-RU"/>
          </a:p>
        </p:txBody>
      </p:sp>
    </p:spTree>
    <p:extLst>
      <p:ext uri="{BB962C8B-B14F-4D97-AF65-F5344CB8AC3E}">
        <p14:creationId xmlns:p14="http://schemas.microsoft.com/office/powerpoint/2010/main" val="2975387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20.12.2013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20.12.2013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20.12.2013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20.12.2013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20.12.2013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20.12.2013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20.12.2013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20.12.2013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9080" y="692696"/>
            <a:ext cx="7803360" cy="1470025"/>
          </a:xfrm>
        </p:spPr>
        <p:txBody>
          <a:bodyPr>
            <a:noAutofit/>
          </a:bodyPr>
          <a:lstStyle/>
          <a:p>
            <a:pPr algn="ctr"/>
            <a:r>
              <a:rPr lang="ru-RU" sz="5400" dirty="0"/>
              <a:t>Зимние Олимпийские игры </a:t>
            </a:r>
            <a:r>
              <a:rPr lang="ru-RU" sz="5400" dirty="0" smtClean="0"/>
              <a:t>2014</a:t>
            </a:r>
            <a:endParaRPr lang="ru-RU" sz="5400" dirty="0"/>
          </a:p>
        </p:txBody>
      </p:sp>
      <p:pic>
        <p:nvPicPr>
          <p:cNvPr id="1026" name="Picture 2" descr="C:\Users\Евгения\Desktop\608px-Sochi_2014_-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680" y="2708920"/>
            <a:ext cx="579120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83462"/>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052736"/>
            <a:ext cx="8352928" cy="5256584"/>
          </a:xfrm>
        </p:spPr>
        <p:txBody>
          <a:bodyPr>
            <a:normAutofit fontScale="70000" lnSpcReduction="20000"/>
          </a:bodyPr>
          <a:lstStyle/>
          <a:p>
            <a:r>
              <a:rPr lang="ru-RU" dirty="0"/>
              <a:t>Игры 2014 года в Сочи станут самыми компактными за всю историю проведения зимних Олимпийских и </a:t>
            </a:r>
            <a:r>
              <a:rPr lang="ru-RU" dirty="0" err="1"/>
              <a:t>Паралимпийских</a:t>
            </a:r>
            <a:r>
              <a:rPr lang="ru-RU" dirty="0"/>
              <a:t> игр, что позволит обеспечить максимально удобные условия для спортсменов и гостей.</a:t>
            </a:r>
          </a:p>
          <a:p>
            <a:r>
              <a:rPr lang="ru-RU" dirty="0"/>
              <a:t>Все объекты «Сочи 2014» сгруппированы в два кластера – Прибрежный и Горный, которые располагаются на расстоянии 48 км друг от </a:t>
            </a:r>
            <a:r>
              <a:rPr lang="ru-RU" dirty="0" smtClean="0"/>
              <a:t>друга.</a:t>
            </a:r>
          </a:p>
          <a:p>
            <a:r>
              <a:rPr lang="ru-RU" dirty="0" smtClean="0"/>
              <a:t>В </a:t>
            </a:r>
            <a:r>
              <a:rPr lang="ru-RU" dirty="0"/>
              <a:t>Прибрежном кластере впервые в истории зимних Олимпийских игр будет создан единый Олимпийский парк, который сможет принимать одновременно около 75 тыс. гостей. Здесь в пределах шаговой доступности друг от друга, расположатся Центральный стадион и пять соревновательных объектов. Это Ледовая арена для керлинга, Большая ледовая арена, Ледовый дворец для фигурного катания, Малая ледовая арена и Крытый конькобежный центр.</a:t>
            </a:r>
          </a:p>
          <a:p>
            <a:r>
              <a:rPr lang="ru-RU" dirty="0"/>
              <a:t>К объектам Горного кластера относятся: Горнолыжный центр «Роза Хутор», Совмещенный лыжный и биатлонный комплекс, Сноуборд-парк и фристайл-центр, Санно-бобслейная трасса и Комплекс трамплинов.</a:t>
            </a:r>
          </a:p>
          <a:p>
            <a:endParaRPr lang="ru-RU" dirty="0"/>
          </a:p>
        </p:txBody>
      </p:sp>
      <p:sp>
        <p:nvSpPr>
          <p:cNvPr id="3" name="Заголовок 2"/>
          <p:cNvSpPr>
            <a:spLocks noGrp="1"/>
          </p:cNvSpPr>
          <p:nvPr>
            <p:ph type="title"/>
          </p:nvPr>
        </p:nvSpPr>
        <p:spPr>
          <a:xfrm>
            <a:off x="467544" y="44624"/>
            <a:ext cx="8229600" cy="1143000"/>
          </a:xfrm>
        </p:spPr>
        <p:txBody>
          <a:bodyPr>
            <a:normAutofit/>
          </a:bodyPr>
          <a:lstStyle/>
          <a:p>
            <a:r>
              <a:rPr lang="ru-RU" b="0" dirty="0">
                <a:effectLst/>
              </a:rPr>
              <a:t>Концепция </a:t>
            </a:r>
            <a:r>
              <a:rPr lang="ru-RU" b="0" dirty="0" smtClean="0">
                <a:effectLst/>
              </a:rPr>
              <a:t>Игр</a:t>
            </a:r>
            <a:endParaRPr lang="ru-RU" dirty="0"/>
          </a:p>
        </p:txBody>
      </p:sp>
    </p:spTree>
    <p:extLst>
      <p:ext uri="{BB962C8B-B14F-4D97-AF65-F5344CB8AC3E}">
        <p14:creationId xmlns:p14="http://schemas.microsoft.com/office/powerpoint/2010/main" val="373933829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340768"/>
            <a:ext cx="4114800" cy="4525963"/>
          </a:xfrm>
        </p:spPr>
        <p:txBody>
          <a:bodyPr>
            <a:normAutofit fontScale="55000" lnSpcReduction="20000"/>
          </a:bodyPr>
          <a:lstStyle/>
          <a:p>
            <a:r>
              <a:rPr lang="ru-RU" dirty="0"/>
              <a:t>30 мая 2013 года в Санкт-Петербурге </a:t>
            </a:r>
            <a:r>
              <a:rPr lang="ru-RU" dirty="0" smtClean="0"/>
              <a:t>был </a:t>
            </a:r>
            <a:r>
              <a:rPr lang="ru-RU" dirty="0"/>
              <a:t>обнародован дизайн медалей Зимних Олимпийских игр и </a:t>
            </a:r>
            <a:r>
              <a:rPr lang="ru-RU" dirty="0" err="1"/>
              <a:t>Паралимпийских</a:t>
            </a:r>
            <a:r>
              <a:rPr lang="ru-RU" dirty="0"/>
              <a:t> игр в </a:t>
            </a:r>
            <a:r>
              <a:rPr lang="ru-RU" dirty="0" smtClean="0"/>
              <a:t>Сочи. Всего </a:t>
            </a:r>
            <a:r>
              <a:rPr lang="ru-RU" dirty="0"/>
              <a:t>будет изготовлено около 1300 наград, что является рекордным показателем для зимних олимпиад. Каждая медаль на лицевой стороне будет иметь изображения олимпийских колец, на оборотной стороне на английском языке будет отлит вид соревновательной олимпийской программы, а также изображен официальный логотип «Сочи-2014».</a:t>
            </a:r>
          </a:p>
          <a:p>
            <a:pPr marL="109728" indent="0">
              <a:buNone/>
            </a:pPr>
            <a:endParaRPr lang="ru-RU" dirty="0"/>
          </a:p>
          <a:p>
            <a:r>
              <a:rPr lang="ru-RU" dirty="0"/>
              <a:t>Вес каждой медали будет колебаться от 460 до 531 граммов. </a:t>
            </a:r>
            <a:r>
              <a:rPr lang="ru-RU" dirty="0" err="1"/>
              <a:t>Паралимпийские</a:t>
            </a:r>
            <a:r>
              <a:rPr lang="ru-RU" dirty="0"/>
              <a:t> медали будут весить от 585 до 686 граммов. </a:t>
            </a:r>
          </a:p>
          <a:p>
            <a:endParaRPr lang="ru-RU" dirty="0"/>
          </a:p>
        </p:txBody>
      </p:sp>
      <p:sp>
        <p:nvSpPr>
          <p:cNvPr id="3" name="Заголовок 2"/>
          <p:cNvSpPr>
            <a:spLocks noGrp="1"/>
          </p:cNvSpPr>
          <p:nvPr>
            <p:ph type="title"/>
          </p:nvPr>
        </p:nvSpPr>
        <p:spPr/>
        <p:txBody>
          <a:bodyPr/>
          <a:lstStyle/>
          <a:p>
            <a:r>
              <a:rPr lang="ru-RU" dirty="0" smtClean="0"/>
              <a:t>Медали</a:t>
            </a:r>
            <a:endParaRPr lang="ru-RU" dirty="0"/>
          </a:p>
        </p:txBody>
      </p:sp>
      <p:pic>
        <p:nvPicPr>
          <p:cNvPr id="6146" name="Picture 2" descr="C:\Users\Евгения\Desktop\600x600_Olympics-bron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124" y="836712"/>
            <a:ext cx="4778896" cy="4778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34244"/>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08720"/>
            <a:ext cx="8373616" cy="4669979"/>
          </a:xfrm>
        </p:spPr>
        <p:txBody>
          <a:bodyPr>
            <a:normAutofit fontScale="92500"/>
          </a:bodyPr>
          <a:lstStyle/>
          <a:p>
            <a:r>
              <a:rPr lang="ru-RU" b="1" dirty="0"/>
              <a:t>Зимние Олимпийские игры 2014</a:t>
            </a:r>
            <a:r>
              <a:rPr lang="ru-RU" dirty="0"/>
              <a:t> </a:t>
            </a:r>
            <a:r>
              <a:rPr lang="ru-RU" dirty="0" smtClean="0"/>
              <a:t>(официальное </a:t>
            </a:r>
            <a:r>
              <a:rPr lang="ru-RU" dirty="0"/>
              <a:t>название </a:t>
            </a:r>
            <a:r>
              <a:rPr lang="ru-RU" b="1" dirty="0"/>
              <a:t>XXII зимние Олимпийские игры</a:t>
            </a:r>
            <a:r>
              <a:rPr lang="ru-RU" dirty="0"/>
              <a:t>) — международное спортивное мероприятие, которое </a:t>
            </a:r>
            <a:r>
              <a:rPr lang="ru-RU" dirty="0" smtClean="0"/>
              <a:t>пройдёт в</a:t>
            </a:r>
            <a:r>
              <a:rPr lang="ru-RU" dirty="0"/>
              <a:t> российском городе Сочи с 6 по 23 февраля 2014 года. </a:t>
            </a:r>
            <a:r>
              <a:rPr lang="ru-RU" dirty="0" smtClean="0"/>
              <a:t>На территории</a:t>
            </a:r>
            <a:r>
              <a:rPr lang="ru-RU" dirty="0"/>
              <a:t> России Олимпийские игры пройдут во второй раз (до этого в Москве в 1980 году прошли XXII летние Олимпийские игры), и впервые — зимние Игры. По окончании Олимпийских игр на тех же объектах будут </a:t>
            </a:r>
            <a:r>
              <a:rPr lang="ru-RU" dirty="0" smtClean="0"/>
              <a:t>проведены зимние </a:t>
            </a:r>
            <a:r>
              <a:rPr lang="ru-RU" dirty="0" err="1" smtClean="0"/>
              <a:t>Паралимпийские</a:t>
            </a:r>
            <a:r>
              <a:rPr lang="ru-RU" dirty="0" smtClean="0"/>
              <a:t> </a:t>
            </a:r>
            <a:r>
              <a:rPr lang="ru-RU" dirty="0"/>
              <a:t>игры 2014. </a:t>
            </a:r>
            <a:endParaRPr lang="ru-RU" dirty="0" smtClean="0"/>
          </a:p>
        </p:txBody>
      </p:sp>
    </p:spTree>
    <p:extLst>
      <p:ext uri="{BB962C8B-B14F-4D97-AF65-F5344CB8AC3E}">
        <p14:creationId xmlns:p14="http://schemas.microsoft.com/office/powerpoint/2010/main" val="308329015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500" dirty="0"/>
              <a:t>Первой Зимней Олимпиадой считается так называемая «Неделя зимних видов спорта» во французском </a:t>
            </a:r>
            <a:r>
              <a:rPr lang="ru-RU" sz="2500" dirty="0" err="1"/>
              <a:t>Шамони</a:t>
            </a:r>
            <a:r>
              <a:rPr lang="ru-RU" sz="2500" dirty="0"/>
              <a:t>. Она прошла в 1924 году, и в ней участвовали всего 16 стран. Эти Игры не принесли большой прибыли организаторам, однако, как говорится, продвинули идею – общественное мнение отнеслось к Зимней Олимпиаде очень позитивно.</a:t>
            </a:r>
          </a:p>
        </p:txBody>
      </p:sp>
      <p:sp>
        <p:nvSpPr>
          <p:cNvPr id="3" name="Заголовок 2"/>
          <p:cNvSpPr>
            <a:spLocks noGrp="1"/>
          </p:cNvSpPr>
          <p:nvPr>
            <p:ph type="title"/>
          </p:nvPr>
        </p:nvSpPr>
        <p:spPr/>
        <p:txBody>
          <a:bodyPr>
            <a:normAutofit/>
          </a:bodyPr>
          <a:lstStyle/>
          <a:p>
            <a:r>
              <a:rPr lang="ru-RU" b="0" dirty="0">
                <a:effectLst/>
              </a:rPr>
              <a:t>Из </a:t>
            </a:r>
            <a:r>
              <a:rPr lang="ru-RU" b="0" dirty="0" smtClean="0">
                <a:effectLst/>
              </a:rPr>
              <a:t>истории</a:t>
            </a:r>
            <a:endParaRPr lang="ru-RU" dirty="0"/>
          </a:p>
        </p:txBody>
      </p:sp>
    </p:spTree>
    <p:extLst>
      <p:ext uri="{BB962C8B-B14F-4D97-AF65-F5344CB8AC3E}">
        <p14:creationId xmlns:p14="http://schemas.microsoft.com/office/powerpoint/2010/main" val="298735665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Талисманы</a:t>
            </a:r>
            <a:endParaRPr lang="ru-RU" dirty="0"/>
          </a:p>
        </p:txBody>
      </p:sp>
      <p:pic>
        <p:nvPicPr>
          <p:cNvPr id="2052" name="Picture 4" descr="C:\Users\Евгения\Desktop\0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772755" cy="329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7558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340768"/>
            <a:ext cx="8229600" cy="5044016"/>
          </a:xfrm>
        </p:spPr>
        <p:txBody>
          <a:bodyPr>
            <a:normAutofit fontScale="55000" lnSpcReduction="20000"/>
          </a:bodyPr>
          <a:lstStyle/>
          <a:p>
            <a:r>
              <a:rPr lang="ru-RU" dirty="0"/>
              <a:t>Эстафета Олимпийского огня началась в Москве 7 октября 2013 года и закончится в Сочи 7 февраля 2014 года. По словам представителей Оргкомитета Олимпийских игр, эстафета станет самой продолжительной за всю историю — 123 дня и самой протяжённой — более 40 тысяч километров. Олимпийский огонь будет пронесён через столицы всех 83-х субъектов Российской Федерации.</a:t>
            </a:r>
          </a:p>
          <a:p>
            <a:endParaRPr lang="ru-RU" dirty="0"/>
          </a:p>
          <a:p>
            <a:r>
              <a:rPr lang="ru-RU" dirty="0"/>
              <a:t>Эстафета будет состоять из четырёх этапов. Первый начался 7 октября 2013 года в Москве, куда огонь был доставлен из Афин. Далее в ходе автопробега он доберётся до Санкт-Петербурга. За 23 дня огонь посетит 15 основных городов Центрального и Северо-Западного федеральных округов. На втором этапе факел будет доставлен самолётом из Санкт-Петербурга во Владивосток, откуда в течение 30 дней он будет путешествовать по Северу и Дальнему Востоку страны. Вернувшись во Владивосток, огонь отправится в третье путешествие — поездом до Элисты. За 58 дней, которые организаторы отводят на этот этап, олимпийский огонь увидят жители 45 городов. На заключительном, четвёртом этапе, факел олимпийского огня автопробегом из Элисты через 10 городов юга страны прибудет в Сочи 7 февраля 2014 года. Предполагается, что в ходе своего путешествия олимпийский огонь побывает на самом глубоком озере мира — Байкале, на Эльбрусе, на Северном полюсе. Кроме того, планируется отправить огонь в космос</a:t>
            </a:r>
            <a:r>
              <a:rPr lang="ru-RU" dirty="0" smtClean="0"/>
              <a:t>.</a:t>
            </a:r>
          </a:p>
          <a:p>
            <a:endParaRPr lang="ru-RU" dirty="0"/>
          </a:p>
          <a:p>
            <a:r>
              <a:rPr lang="ru-RU" dirty="0"/>
              <a:t>В эстафете олимпийского огня примут участие 14 тыс. </a:t>
            </a:r>
            <a:r>
              <a:rPr lang="ru-RU" dirty="0" err="1"/>
              <a:t>факелоносцев</a:t>
            </a:r>
            <a:r>
              <a:rPr lang="ru-RU" dirty="0" smtClean="0"/>
              <a:t>.</a:t>
            </a:r>
            <a:endParaRPr lang="ru-RU" dirty="0"/>
          </a:p>
          <a:p>
            <a:r>
              <a:rPr lang="ru-RU" dirty="0"/>
              <a:t>Олимпийский огонь за первые 2 дня эстафеты погас 4 раза</a:t>
            </a:r>
            <a:r>
              <a:rPr lang="ru-RU" dirty="0" smtClean="0"/>
              <a:t>.</a:t>
            </a:r>
            <a:endParaRPr lang="ru-RU" dirty="0"/>
          </a:p>
        </p:txBody>
      </p:sp>
      <p:sp>
        <p:nvSpPr>
          <p:cNvPr id="3" name="Заголовок 2"/>
          <p:cNvSpPr>
            <a:spLocks noGrp="1"/>
          </p:cNvSpPr>
          <p:nvPr>
            <p:ph type="title"/>
          </p:nvPr>
        </p:nvSpPr>
        <p:spPr/>
        <p:txBody>
          <a:bodyPr>
            <a:normAutofit/>
          </a:bodyPr>
          <a:lstStyle/>
          <a:p>
            <a:r>
              <a:rPr lang="ru-RU" dirty="0">
                <a:effectLst/>
              </a:rPr>
              <a:t>Олимпийский </a:t>
            </a:r>
            <a:r>
              <a:rPr lang="ru-RU" dirty="0" smtClean="0">
                <a:effectLst/>
              </a:rPr>
              <a:t>огонь</a:t>
            </a:r>
            <a:endParaRPr lang="ru-RU" dirty="0"/>
          </a:p>
        </p:txBody>
      </p:sp>
    </p:spTree>
    <p:extLst>
      <p:ext uri="{BB962C8B-B14F-4D97-AF65-F5344CB8AC3E}">
        <p14:creationId xmlns:p14="http://schemas.microsoft.com/office/powerpoint/2010/main" val="37848876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pPr marL="109728" indent="0">
              <a:buNone/>
            </a:pPr>
            <a:r>
              <a:rPr lang="ru-RU" dirty="0" smtClean="0"/>
              <a:t>Пятнадцать </a:t>
            </a:r>
            <a:r>
              <a:rPr lang="ru-RU" dirty="0"/>
              <a:t>зимних спортивных дисциплин, объединённых в семь олимпийских видов спорта, включены в программу зимних Олимпийских игр 2014. Сюда входят три коньковых вида, шесть лыжных видов, два вида бобслея, а также четыре отдельных вида спорта. Всего разыгрывается 98 комплектов </a:t>
            </a:r>
            <a:r>
              <a:rPr lang="ru-RU" dirty="0" smtClean="0"/>
              <a:t>медалей. 6 </a:t>
            </a:r>
            <a:r>
              <a:rPr lang="ru-RU" dirty="0"/>
              <a:t>апреля 2011 года исполком МОК включил шесть новых соревнований</a:t>
            </a:r>
            <a:r>
              <a:rPr lang="ru-RU" dirty="0" smtClean="0"/>
              <a:t>:</a:t>
            </a:r>
            <a:endParaRPr lang="ru-RU" dirty="0"/>
          </a:p>
          <a:p>
            <a:r>
              <a:rPr lang="ru-RU" dirty="0"/>
              <a:t>прыжки с трамплина (женщины),</a:t>
            </a:r>
          </a:p>
          <a:p>
            <a:r>
              <a:rPr lang="ru-RU" dirty="0"/>
              <a:t>командные соревнования в фигурном катании,</a:t>
            </a:r>
          </a:p>
          <a:p>
            <a:r>
              <a:rPr lang="ru-RU" dirty="0"/>
              <a:t>эстафета в санном спорте,</a:t>
            </a:r>
          </a:p>
          <a:p>
            <a:r>
              <a:rPr lang="ru-RU" dirty="0" err="1"/>
              <a:t>хафпайп</a:t>
            </a:r>
            <a:r>
              <a:rPr lang="ru-RU" dirty="0"/>
              <a:t> во фристайле (мужчины и женщины),</a:t>
            </a:r>
          </a:p>
          <a:p>
            <a:r>
              <a:rPr lang="ru-RU" dirty="0"/>
              <a:t>смешанная эстафета в биатлоне.</a:t>
            </a:r>
          </a:p>
          <a:p>
            <a:r>
              <a:rPr lang="ru-RU" dirty="0"/>
              <a:t>4 июля того же года на заседании в Дурбане (ЮАР) было принято решение о включении в программу Сочи 2014 трёх новых </a:t>
            </a:r>
            <a:r>
              <a:rPr lang="ru-RU" dirty="0" smtClean="0"/>
              <a:t>дисциплин:</a:t>
            </a:r>
            <a:endParaRPr lang="ru-RU" dirty="0"/>
          </a:p>
          <a:p>
            <a:r>
              <a:rPr lang="ru-RU" dirty="0" err="1"/>
              <a:t>слоупстайл</a:t>
            </a:r>
            <a:r>
              <a:rPr lang="ru-RU" dirty="0"/>
              <a:t> во фристайле (мужчины и женщины),</a:t>
            </a:r>
          </a:p>
          <a:p>
            <a:r>
              <a:rPr lang="ru-RU" dirty="0" err="1"/>
              <a:t>слоупстайл</a:t>
            </a:r>
            <a:r>
              <a:rPr lang="ru-RU" dirty="0"/>
              <a:t> в сноуборде (мужчины и женщины),</a:t>
            </a:r>
          </a:p>
          <a:p>
            <a:r>
              <a:rPr lang="ru-RU" dirty="0"/>
              <a:t>командный параллельный слалом в сноуборде (мужчины и женщины).</a:t>
            </a:r>
          </a:p>
        </p:txBody>
      </p:sp>
      <p:sp>
        <p:nvSpPr>
          <p:cNvPr id="3" name="Заголовок 2"/>
          <p:cNvSpPr>
            <a:spLocks noGrp="1"/>
          </p:cNvSpPr>
          <p:nvPr>
            <p:ph type="title"/>
          </p:nvPr>
        </p:nvSpPr>
        <p:spPr/>
        <p:txBody>
          <a:bodyPr/>
          <a:lstStyle/>
          <a:p>
            <a:r>
              <a:rPr lang="ru-RU" dirty="0" smtClean="0"/>
              <a:t>Соревнования</a:t>
            </a:r>
            <a:endParaRPr lang="ru-RU" dirty="0"/>
          </a:p>
        </p:txBody>
      </p:sp>
    </p:spTree>
    <p:extLst>
      <p:ext uri="{BB962C8B-B14F-4D97-AF65-F5344CB8AC3E}">
        <p14:creationId xmlns:p14="http://schemas.microsoft.com/office/powerpoint/2010/main" val="370183847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fontAlgn="t"/>
            <a:r>
              <a:rPr lang="ru-RU" b="0" dirty="0" smtClean="0">
                <a:effectLst/>
              </a:rPr>
              <a:t>Олимпийские виды спорта</a:t>
            </a:r>
            <a:endParaRPr lang="ru-RU" dirty="0"/>
          </a:p>
        </p:txBody>
      </p:sp>
      <p:pic>
        <p:nvPicPr>
          <p:cNvPr id="3074" name="Picture 2" descr="C:\Users\Евгения\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161337" cy="2195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815" y="3675570"/>
            <a:ext cx="7648761" cy="707886"/>
          </a:xfrm>
          <a:prstGeom prst="rect">
            <a:avLst/>
          </a:prstGeom>
          <a:noFill/>
        </p:spPr>
        <p:txBody>
          <a:bodyPr wrap="none" rtlCol="0">
            <a:spAutoFit/>
          </a:bodyPr>
          <a:lstStyle/>
          <a:p>
            <a:r>
              <a:rPr lang="ru-RU" sz="4000" dirty="0" smtClean="0">
                <a:latin typeface="Lucida Sans Unicode (Заголовки)"/>
              </a:rPr>
              <a:t>Параолимпийские виды спорта</a:t>
            </a:r>
            <a:endParaRPr lang="ru-RU" sz="4000" dirty="0">
              <a:latin typeface="Lucida Sans Unicode (Заголовки)"/>
            </a:endParaRPr>
          </a:p>
        </p:txBody>
      </p:sp>
      <p:pic>
        <p:nvPicPr>
          <p:cNvPr id="3075" name="Picture 3" descr="C:\Users\Евгения\Desktop\Снимо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56" y="4627230"/>
            <a:ext cx="8965944" cy="116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1006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вгения\Desktop\sochi_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44" y="1124744"/>
            <a:ext cx="7923630" cy="46062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9193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08720"/>
            <a:ext cx="8568952" cy="4741987"/>
          </a:xfrm>
        </p:spPr>
        <p:txBody>
          <a:bodyPr>
            <a:normAutofit/>
          </a:bodyPr>
          <a:lstStyle/>
          <a:p>
            <a:r>
              <a:rPr lang="ru-RU" sz="1600" dirty="0"/>
              <a:t>Олимпийские игры в Сочи 2014 года станут настоящим праздником спорта</a:t>
            </a:r>
            <a:r>
              <a:rPr lang="ru-RU" sz="1600" dirty="0" smtClean="0"/>
              <a:t>. В </a:t>
            </a:r>
            <a:r>
              <a:rPr lang="ru-RU" sz="1600" dirty="0"/>
              <a:t>них примут участие более 5500 спортсменов-олимпийцев и членов команд из более чем 80 </a:t>
            </a:r>
            <a:r>
              <a:rPr lang="ru-RU" sz="1600" dirty="0" smtClean="0"/>
              <a:t>стран.</a:t>
            </a:r>
            <a:r>
              <a:rPr lang="ru-RU" sz="1600" dirty="0"/>
              <a:t/>
            </a:r>
            <a:br>
              <a:rPr lang="ru-RU" sz="1600" dirty="0"/>
            </a:br>
            <a:endParaRPr lang="ru-RU" sz="1600" dirty="0"/>
          </a:p>
        </p:txBody>
      </p:sp>
      <p:sp>
        <p:nvSpPr>
          <p:cNvPr id="3" name="Заголовок 2"/>
          <p:cNvSpPr>
            <a:spLocks noGrp="1"/>
          </p:cNvSpPr>
          <p:nvPr>
            <p:ph type="title"/>
          </p:nvPr>
        </p:nvSpPr>
        <p:spPr>
          <a:xfrm>
            <a:off x="395536" y="0"/>
            <a:ext cx="8229600" cy="1143000"/>
          </a:xfrm>
        </p:spPr>
        <p:txBody>
          <a:bodyPr>
            <a:normAutofit/>
          </a:bodyPr>
          <a:lstStyle/>
          <a:p>
            <a:r>
              <a:rPr lang="ru-RU" b="0" dirty="0" smtClean="0">
                <a:effectLst/>
              </a:rPr>
              <a:t>Страны-участницы</a:t>
            </a:r>
            <a:endParaRPr lang="ru-RU" dirty="0"/>
          </a:p>
        </p:txBody>
      </p:sp>
      <p:pic>
        <p:nvPicPr>
          <p:cNvPr id="5122" name="Picture 2" descr="C:\Users\Евгения\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4" y="1916832"/>
            <a:ext cx="90043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8783" y="5949280"/>
            <a:ext cx="4801314" cy="1384995"/>
          </a:xfrm>
          <a:prstGeom prst="rect">
            <a:avLst/>
          </a:prstGeom>
          <a:noFill/>
        </p:spPr>
        <p:txBody>
          <a:bodyPr wrap="none" rtlCol="0">
            <a:spAutoFit/>
          </a:bodyPr>
          <a:lstStyle/>
          <a:p>
            <a:r>
              <a:rPr lang="ru-RU" sz="1200" dirty="0" err="1"/>
              <a:t>Паралимпийские</a:t>
            </a:r>
            <a:r>
              <a:rPr lang="ru-RU" sz="1200" dirty="0"/>
              <a:t> игры в Сочи </a:t>
            </a:r>
            <a:r>
              <a:rPr lang="ru-RU" sz="1200" dirty="0" smtClean="0"/>
              <a:t>примут</a:t>
            </a:r>
          </a:p>
          <a:p>
            <a:r>
              <a:rPr lang="ru-RU" sz="1200" dirty="0" smtClean="0"/>
              <a:t> </a:t>
            </a:r>
            <a:r>
              <a:rPr lang="ru-RU" sz="1200" dirty="0"/>
              <a:t>более 1350 спортсменов-</a:t>
            </a:r>
            <a:r>
              <a:rPr lang="ru-RU" sz="1200" dirty="0" err="1"/>
              <a:t>паралимпийцев</a:t>
            </a:r>
            <a:r>
              <a:rPr lang="ru-RU" sz="1200" dirty="0"/>
              <a:t> и членов </a:t>
            </a:r>
            <a:r>
              <a:rPr lang="ru-RU" sz="1200" dirty="0" smtClean="0"/>
              <a:t>команд</a:t>
            </a:r>
          </a:p>
          <a:p>
            <a:r>
              <a:rPr lang="ru-RU" sz="1200" dirty="0" smtClean="0"/>
              <a:t> </a:t>
            </a:r>
            <a:r>
              <a:rPr lang="ru-RU" sz="1200" dirty="0"/>
              <a:t>из более чем 44 стран. В 5 </a:t>
            </a:r>
            <a:r>
              <a:rPr lang="ru-RU" sz="1200" dirty="0" err="1"/>
              <a:t>паралимпийских</a:t>
            </a:r>
            <a:r>
              <a:rPr lang="ru-RU" sz="1200" dirty="0"/>
              <a:t> видах спорта </a:t>
            </a:r>
            <a:endParaRPr lang="ru-RU" sz="1200" dirty="0" smtClean="0"/>
          </a:p>
          <a:p>
            <a:r>
              <a:rPr lang="ru-RU" sz="1200" dirty="0" smtClean="0"/>
              <a:t>будут </a:t>
            </a:r>
            <a:r>
              <a:rPr lang="ru-RU" sz="1200" dirty="0"/>
              <a:t>разыграны 64 комплекта наград.</a:t>
            </a:r>
          </a:p>
          <a:p>
            <a:r>
              <a:rPr lang="ru-RU" dirty="0"/>
              <a:t/>
            </a:r>
            <a:br>
              <a:rPr lang="ru-RU" dirty="0"/>
            </a:br>
            <a:endParaRPr lang="ru-RU" dirty="0"/>
          </a:p>
        </p:txBody>
      </p:sp>
    </p:spTree>
    <p:extLst>
      <p:ext uri="{BB962C8B-B14F-4D97-AF65-F5344CB8AC3E}">
        <p14:creationId xmlns:p14="http://schemas.microsoft.com/office/powerpoint/2010/main" val="2371982478"/>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TotalTime>
  <Words>700</Words>
  <Application>Microsoft Office PowerPoint</Application>
  <PresentationFormat>Экран (4:3)</PresentationFormat>
  <Paragraphs>42</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Зимние Олимпийские игры 2014</vt:lpstr>
      <vt:lpstr>Презентация PowerPoint</vt:lpstr>
      <vt:lpstr>Из истории</vt:lpstr>
      <vt:lpstr>Талисманы</vt:lpstr>
      <vt:lpstr>Олимпийский огонь</vt:lpstr>
      <vt:lpstr>Соревнования</vt:lpstr>
      <vt:lpstr>Олимпийские виды спорта</vt:lpstr>
      <vt:lpstr>Презентация PowerPoint</vt:lpstr>
      <vt:lpstr>Страны-участницы</vt:lpstr>
      <vt:lpstr>Концепция Игр</vt:lpstr>
      <vt:lpstr>Медали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Зимние Олимпийские игры 2014</dc:title>
  <dc:creator>Евгения</dc:creator>
  <cp:lastModifiedBy>Евгения</cp:lastModifiedBy>
  <cp:revision>6</cp:revision>
  <dcterms:created xsi:type="dcterms:W3CDTF">2013-12-20T15:58:30Z</dcterms:created>
  <dcterms:modified xsi:type="dcterms:W3CDTF">2013-12-20T17:12:29Z</dcterms:modified>
</cp:coreProperties>
</file>