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6802"/>
    <a:srgbClr val="BC8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7A0D5D-077C-446A-937E-B1AEA6D7CF7C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5278A6-8A53-42E6-AF63-364D8FE4482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urana.ru/articles/family/sledge.html" TargetMode="External"/><Relationship Id="rId2" Type="http://schemas.openxmlformats.org/officeDocument/2006/relationships/hyperlink" Target="http://murana.ru/articles/news/olympic-games-2010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urana.ru/articles/story/rabbit-facts-photos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://murana.ru/articles/culture/travel/ski-resorts-in-austria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7%D0%B8%D0%BC%D0%BD%D0%B8%D0%B5_%D0%9F%D0%B0%D1%80%D0%B0%D0%BB%D0%B8%D0%BC%D0%BF%D0%B8%D0%B9%D1%81%D0%BA%D0%B8%D0%B5_%D0%B8%D0%B3%D1%80%D1%8B_2014" TargetMode="External"/><Relationship Id="rId2" Type="http://schemas.openxmlformats.org/officeDocument/2006/relationships/hyperlink" Target="http://ru.wikipedia.org/wiki/%D0%9B%D0%B5%D1%82%D0%BD%D0%B8%D0%B5_%D0%9E%D0%BB%D0%B8%D0%BC%D0%BF%D0%B8%D0%B9%D1%81%D0%BA%D0%B8%D0%B5_%D0%B8%D0%B3%D1%80%D1%8B_198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ru.wikipedia.org/wiki/%D0%97%D0%B8%D0%BC%D0%BD%D0%B8%D0%B5_%D0%9E%D0%BB%D0%B8%D0%BC%D0%BF%D0%B8%D0%B9%D1%81%D0%BA%D0%B8%D0%B5_%D0%B8%D0%B3%D1%80%D1%8B_201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ampionat.com/tags/279/iikhf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Зимние Олимпийские игры 2014</a:t>
            </a:r>
            <a:endParaRPr lang="ru-RU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5373216"/>
            <a:ext cx="3160440" cy="1484784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Скок Татьяны, 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«А»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0" y="2492896"/>
            <a:ext cx="6505426" cy="43651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" y="2492896"/>
            <a:ext cx="6505427" cy="436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156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Имена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участников эстафеты олимпийского огня станут известны 7 июля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92500" lnSpcReduction="20000"/>
          </a:bodyPr>
          <a:lstStyle/>
          <a:p>
            <a:endParaRPr lang="ru-RU" b="1" dirty="0" smtClean="0"/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Финальный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список всех участников эстафеты олимпийского огня зимних Игр-2014 будет назван 7 июля 2013 года, сообщает пресс-служба оргкомитета «Сочи 2014».</a:t>
            </a:r>
          </a:p>
          <a:p>
            <a:r>
              <a:rPr lang="ru-RU" dirty="0"/>
              <a:t>Эстафета олимпийского огня стартует 7 октября и в течение 123 дней пройдет по территории 83 субъектов Российской Федерации. Сочи был выбран столицей Олимпийских игр-2014 во время 119-й сессии Международного олимпийского комитета (МОК) в Гватемале 4 июля 2007 года.</a:t>
            </a:r>
          </a:p>
          <a:p>
            <a:r>
              <a:rPr lang="ru-RU" dirty="0"/>
              <a:t>«За полгода до торжественного прибытия олимпийского огня в Россию оргкомитет «Сочи 2014» обработал около 50% региональных списков кандидатов в </a:t>
            </a:r>
            <a:r>
              <a:rPr lang="ru-RU" dirty="0" err="1"/>
              <a:t>факелоносцы</a:t>
            </a:r>
            <a:r>
              <a:rPr lang="ru-RU" dirty="0"/>
              <a:t> эстафеты олимпийского огня. Анкеты кандидатов продолжают поступать из всех 83 регионов нашей страны», – говорится в заявлении оргкомитета.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172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sz="4900" b="1" dirty="0" smtClean="0">
                <a:solidFill>
                  <a:schemeClr val="accent1">
                    <a:lumMod val="50000"/>
                  </a:schemeClr>
                </a:solidFill>
              </a:rPr>
              <a:t>Символы </a:t>
            </a:r>
            <a:r>
              <a:rPr lang="ru-RU" sz="4900" b="1" dirty="0">
                <a:solidFill>
                  <a:schemeClr val="accent1">
                    <a:lumMod val="50000"/>
                  </a:schemeClr>
                </a:solidFill>
              </a:rPr>
              <a:t>Олимпиады 2014 Сочи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endParaRPr lang="ru-RU" sz="3400" dirty="0"/>
          </a:p>
          <a:p>
            <a:endParaRPr lang="ru-RU" sz="4400" dirty="0" smtClean="0"/>
          </a:p>
          <a:p>
            <a:endParaRPr lang="ru-RU" sz="4400" dirty="0" smtClean="0"/>
          </a:p>
          <a:p>
            <a:r>
              <a:rPr lang="ru-RU" sz="4400" dirty="0" smtClean="0"/>
              <a:t>26 </a:t>
            </a:r>
            <a:r>
              <a:rPr lang="ru-RU" sz="4400" dirty="0"/>
              <a:t>февраля состоялся долгожданный конкурс на звание талисмана Олимпийских игр в Сочи 2014. Как и на </a:t>
            </a:r>
            <a:r>
              <a:rPr lang="ru-RU" sz="4400" dirty="0">
                <a:hlinkClick r:id="rId2" tooltip="Олимпиада в Ванкувере"/>
              </a:rPr>
              <a:t>Олимпиаде в Ванкувере</a:t>
            </a:r>
            <a:r>
              <a:rPr lang="ru-RU" sz="4400" dirty="0"/>
              <a:t> решено было оставить три символа, которые выбрали путём СМС голосования – леопарда, белого медведя и зайку.</a:t>
            </a:r>
          </a:p>
          <a:p>
            <a:r>
              <a:rPr lang="ru-RU" sz="4400" dirty="0"/>
              <a:t>По мнению организаторов, выбранные талисманы – настоящие мастера спорта, леопард предпочитает быстрый спуск с горы на сноуборде и готов поделиться своими умениями со всем друзьями, белый медведь с удовольствием </a:t>
            </a:r>
            <a:r>
              <a:rPr lang="ru-RU" sz="4400" dirty="0">
                <a:hlinkClick r:id="rId3" tooltip="Санки"/>
              </a:rPr>
              <a:t>катается на санках</a:t>
            </a:r>
            <a:r>
              <a:rPr lang="ru-RU" sz="4400" dirty="0"/>
              <a:t> и станет верным помощником бобслеистов, а </a:t>
            </a:r>
            <a:r>
              <a:rPr lang="ru-RU" sz="4400" dirty="0">
                <a:hlinkClick r:id="rId4" tooltip="Мой милый кролик!"/>
              </a:rPr>
              <a:t>зайка</a:t>
            </a:r>
            <a:r>
              <a:rPr lang="ru-RU" sz="4400" dirty="0"/>
              <a:t>, прирождённая фигуристка, создаст на Олимпийских играх в Сочи атмосферу праздника.</a:t>
            </a:r>
          </a:p>
          <a:p>
            <a:r>
              <a:rPr lang="ru-RU" sz="4400" i="1" dirty="0">
                <a:solidFill>
                  <a:srgbClr val="FF0000"/>
                </a:solidFill>
              </a:rPr>
              <a:t>ЭТО </a:t>
            </a:r>
            <a:r>
              <a:rPr lang="ru-RU" sz="4400" i="1" dirty="0" smtClean="0">
                <a:solidFill>
                  <a:srgbClr val="FF0000"/>
                </a:solidFill>
              </a:rPr>
              <a:t>ФАКТ: </a:t>
            </a:r>
            <a:r>
              <a:rPr lang="ru-RU" sz="4400" i="1" dirty="0" smtClean="0">
                <a:solidFill>
                  <a:srgbClr val="CE6802"/>
                </a:solidFill>
              </a:rPr>
              <a:t>Свой </a:t>
            </a:r>
            <a:r>
              <a:rPr lang="ru-RU" sz="4400" i="1" dirty="0">
                <a:solidFill>
                  <a:srgbClr val="CE6802"/>
                </a:solidFill>
              </a:rPr>
              <a:t>голос за белого леопарда Барсика отдал премьер-министр В.В. Путин. Ещё на встрече со студентами Сочи он сказал, что симпатизирует именно этому герою.</a:t>
            </a:r>
          </a:p>
          <a:p>
            <a:r>
              <a:rPr lang="ru-RU" sz="4400" dirty="0"/>
              <a:t>Создатели олимпийских символов 2014, победивших в конкурсе, с удовольствием рассказывают о характерах своих героев.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976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51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</a:rPr>
              <a:t>Белый Медведь (18 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</a:rPr>
              <a:t>%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ru-R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5287790" cy="5429200"/>
          </a:xfrm>
        </p:spPr>
        <p:txBody>
          <a:bodyPr>
            <a:normAutofit fontScale="70000" lnSpcReduction="20000"/>
          </a:bodyPr>
          <a:lstStyle/>
          <a:p>
            <a:r>
              <a:rPr lang="ru-RU" sz="3600" dirty="0"/>
              <a:t>По словам Олега Сердечного, автора белого мишки по имени Полюс, его талисман имеет такой же покладистый и добрый характер, как и его предшественник – символ Олимпиады-80, он лучший друг детей, дарит им свою заботу и уважение.</a:t>
            </a:r>
          </a:p>
          <a:p>
            <a:r>
              <a:rPr lang="ru-RU" sz="3600" dirty="0"/>
              <a:t>Полюс ни минуты не может сидеть на месте, обладает настоящим спортивным напором и постоянно стремится к новым спортивным вершинам, демонстрируя силу и волю к победе.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790" y="1556792"/>
            <a:ext cx="3856209" cy="528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221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</a:rPr>
              <a:t>Белый Леопард (28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</a:rPr>
              <a:t>%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ru-R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5287791" cy="5257800"/>
          </a:xfrm>
        </p:spPr>
        <p:txBody>
          <a:bodyPr>
            <a:normAutofit/>
          </a:bodyPr>
          <a:lstStyle/>
          <a:p>
            <a:r>
              <a:rPr lang="ru-RU" dirty="0"/>
              <a:t>Белый леопард Барсик – сильный, выносливый зверь, который живёт в горах Кавказа. Белый леопард – знаток </a:t>
            </a:r>
            <a:r>
              <a:rPr lang="ru-RU" dirty="0">
                <a:hlinkClick r:id="rId2" tooltip="Горнолыжные курорты Австрии"/>
              </a:rPr>
              <a:t>горных склонов</a:t>
            </a:r>
            <a:r>
              <a:rPr lang="ru-RU" dirty="0"/>
              <a:t> и отличный альпинист. Он охраняет ближайшие селения от непогоды, а в свободное время учит своих друзей кататься на сноуборде.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791" y="1628800"/>
            <a:ext cx="3856209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73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</a:rPr>
              <a:t>Белый Зайка (16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</a:rPr>
              <a:t>%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ru-R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5148064" cy="52578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Белую зайку Стрелку придумала Сильвия Петрова. Активная Зайка успевает всё: заниматься спортом, учиться «на отлично» и помогать маме в ресторане Лесная Запруда.</a:t>
            </a:r>
          </a:p>
          <a:p>
            <a:r>
              <a:rPr lang="ru-RU" dirty="0"/>
              <a:t>Приехав на конкурс талисманов Сочи, Зайка Стрелка вместе с Димой Биланом спела песню «Про зайцев» и уверенно заняла третье место, став последним символом Олимпийских Игр 2014.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556793"/>
            <a:ext cx="4023356" cy="530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836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"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Сочи-2014" поселит спортсменов в пяти минутах езды от олимпийских объектов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2" y="1844824"/>
            <a:ext cx="9242517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Заявочный комитет "Сочи-2014" - российского города, который ведет борьбу за право принять зимнюю Олимпиаду-2014 с южнокорейским </a:t>
            </a:r>
            <a:r>
              <a:rPr lang="ru-RU" dirty="0" err="1"/>
              <a:t>Пьончангом</a:t>
            </a:r>
            <a:r>
              <a:rPr lang="ru-RU" dirty="0"/>
              <a:t> и австрийским Зальцбургом, подтвердил свое намерение поместить спортсменов в самый центр своей заявки – впервые в истории Олимпиад, 75 процентов атлетов будут жить в пяти минутах езды от тренировочных и соревновательных арен, сообщает корреспондент «Южного Федерального» из Краснодарского края</a:t>
            </a:r>
          </a:p>
          <a:p>
            <a:r>
              <a:rPr lang="ru-RU" dirty="0"/>
              <a:t>"Сочи-2014" предлагает компактный план проведения Олимпийских и Параолимпийских игр, разделив все объекты на горный и прибрежный кластеры в 40 минутах езды друг от друга, - заявили в пресс-службе Заявочного комитета "Сочи-2014". – Подобная компактность не только удобна для спортсменов, чиновников и зрителей. Она позволит участникам Игр, обычно вынужденным проживать в дальних концах деревни и проводить часы в транспорте, наконец, почувствовать дух и настрой Олимпиады.</a:t>
            </a:r>
          </a:p>
          <a:p>
            <a:r>
              <a:rPr lang="ru-RU" dirty="0"/>
              <a:t>Благодаря концепции "Сочи-2014", зрители смогут посмотреть несколько соревнований в течение одного дня, а спортсмены – посетить соревнования без своего участия".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976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352" cy="768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9036496" cy="62373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Благодаря концепции "Сочи-2014", зрители смогут посмотреть несколько соревнований в течение одного дня, а спортсмены – посетить соревнования без своего участия".</a:t>
            </a:r>
          </a:p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Концепция "Сочи-2014" позволит спортсменам увидеть все Игры, а не только турнир в своем виде спорта", - заявила Ирина Слуцкая.</a:t>
            </a:r>
          </a:p>
          <a:p>
            <a:r>
              <a:rPr lang="ru-RU" dirty="0"/>
              <a:t>Заявочная книга "Сочи-2014" также гласит, что самый удаленный объект горного комплекса будет расположен в 18 минутах езды от горной олимпийской деревни. Два скоростных шоссе и железная дорога соединят два комплекса. Будет функционировать и специальный транспорт, приспособленный для нужд </a:t>
            </a:r>
            <a:r>
              <a:rPr lang="ru-RU" dirty="0" err="1"/>
              <a:t>параолимпийцев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6030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395536" y="1340768"/>
            <a:ext cx="72008" cy="76870"/>
          </a:xfrm>
        </p:spPr>
        <p:txBody>
          <a:bodyPr>
            <a:normAutofit fontScale="90000"/>
          </a:bodyPr>
          <a:lstStyle/>
          <a:p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57392"/>
          </a:xfrm>
        </p:spPr>
        <p:txBody>
          <a:bodyPr>
            <a:normAutofit lnSpcReduction="10000"/>
          </a:bodyPr>
          <a:lstStyle/>
          <a:p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Олимпийские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игры – самое яркое спортивное событие в мире. Сотни атлетов готовятся к этому старту всю жизнь. Те, кому удается взойти на олимпийский пьедестал, становятся примером для миллионов. Их достижения навсегда остаются в истории спорта и Олимпийского движения.</a:t>
            </a:r>
          </a:p>
          <a:p>
            <a:r>
              <a:rPr lang="ru-RU" dirty="0">
                <a:cs typeface="Arabic Typesetting" pitchFamily="66" charset="-78"/>
              </a:rPr>
              <a:t>Современные Олимпийские игры имеют тысячелетнюю историю и сейчас находятся на пике своего развития.</a:t>
            </a:r>
          </a:p>
          <a:p>
            <a:r>
              <a:rPr lang="ru-RU" dirty="0">
                <a:cs typeface="Arabic Typesetting" pitchFamily="66" charset="-78"/>
              </a:rPr>
              <a:t>В октябре 2009 года в Копенгагене прошел XIII Олимпийский конгресс – беспрецедентный по своему масштабу. По итогам конгресса были приняты решения, которые определили вектор развития Олимпийского движения на ближайшие 15 лет.</a:t>
            </a:r>
          </a:p>
          <a:p>
            <a:r>
              <a:rPr lang="ru-RU" dirty="0">
                <a:cs typeface="Arabic Typesetting" pitchFamily="66" charset="-78"/>
              </a:rPr>
              <a:t>Одним из них является решение расширить программу Олимпийских летних игр: с 2016 года поклонники регби и гольфа смогут болеть за своих любимых спортсменов на олимпийских соревнованиях.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6586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Соревнования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Олимпийских Игр в Сочи пройдут по 7 зимним видам спорта: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cs typeface="Arabic Typesetting" pitchFamily="66" charset="-78"/>
              </a:rPr>
              <a:t>Биатлон</a:t>
            </a:r>
          </a:p>
          <a:p>
            <a:r>
              <a:rPr lang="ru-RU" dirty="0" smtClean="0">
                <a:cs typeface="Arabic Typesetting" pitchFamily="66" charset="-78"/>
              </a:rPr>
              <a:t>Бобслей: бобслей и скелетон</a:t>
            </a:r>
          </a:p>
          <a:p>
            <a:r>
              <a:rPr lang="ru-RU" dirty="0" smtClean="0">
                <a:cs typeface="Arabic Typesetting" pitchFamily="66" charset="-78"/>
              </a:rPr>
              <a:t>Керлинг</a:t>
            </a:r>
          </a:p>
          <a:p>
            <a:r>
              <a:rPr lang="ru-RU" dirty="0" smtClean="0">
                <a:cs typeface="Arabic Typesetting" pitchFamily="66" charset="-78"/>
              </a:rPr>
              <a:t>Хоккей на льду</a:t>
            </a:r>
          </a:p>
          <a:p>
            <a:r>
              <a:rPr lang="ru-RU" dirty="0" smtClean="0">
                <a:cs typeface="Arabic Typesetting" pitchFamily="66" charset="-78"/>
              </a:rPr>
              <a:t>Санный спорт</a:t>
            </a:r>
          </a:p>
          <a:p>
            <a:r>
              <a:rPr lang="ru-RU" dirty="0" smtClean="0">
                <a:cs typeface="Arabic Typesetting" pitchFamily="66" charset="-78"/>
              </a:rPr>
              <a:t>Конькобежный спорт: фигурное катание, шорт-трек и скоростной бег на коньках</a:t>
            </a:r>
          </a:p>
          <a:p>
            <a:r>
              <a:rPr lang="ru-RU" dirty="0" smtClean="0">
                <a:cs typeface="Arabic Typesetting" pitchFamily="66" charset="-78"/>
              </a:rPr>
              <a:t>Лыжный спорт: горные лыжи, лыжные гонки, лыжное двоеборье, прыжки на лыжах с трамплина, фристайл и сноуборд.</a:t>
            </a:r>
            <a:endParaRPr lang="ru-RU" dirty="0"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1220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8269" y="0"/>
            <a:ext cx="226368" cy="2208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3654" y="1196752"/>
            <a:ext cx="8028383" cy="566124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Игры </a:t>
            </a:r>
            <a:r>
              <a:rPr lang="ru-RU" dirty="0"/>
              <a:t>в Сочи являются </a:t>
            </a:r>
            <a:r>
              <a:rPr lang="ru-RU" dirty="0" smtClean="0"/>
              <a:t>двадцать</a:t>
            </a:r>
          </a:p>
          <a:p>
            <a:r>
              <a:rPr lang="ru-RU" dirty="0" smtClean="0"/>
              <a:t> </a:t>
            </a:r>
            <a:r>
              <a:rPr lang="ru-RU" dirty="0"/>
              <a:t>вторыми (XXII) зимними по счёту 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/>
              <a:t>также двадцать вторыми </a:t>
            </a:r>
            <a:r>
              <a:rPr lang="ru-RU" dirty="0" smtClean="0"/>
              <a:t>летними</a:t>
            </a:r>
          </a:p>
          <a:p>
            <a:r>
              <a:rPr lang="ru-RU" dirty="0" smtClean="0"/>
              <a:t> </a:t>
            </a:r>
            <a:r>
              <a:rPr lang="ru-RU" dirty="0"/>
              <a:t>были и </a:t>
            </a:r>
            <a:r>
              <a:rPr lang="ru-RU" u="sng" dirty="0">
                <a:hlinkClick r:id="rId2" tooltip="Летние Олимпийские игры 1980"/>
              </a:rPr>
              <a:t>Игры 1980 года в Москве</a:t>
            </a:r>
            <a:r>
              <a:rPr lang="ru-RU" dirty="0"/>
              <a:t>). После завершения Олимпийских игр по традиции будут проведены </a:t>
            </a:r>
            <a:r>
              <a:rPr lang="ru-RU" dirty="0">
                <a:hlinkClick r:id="rId3" tooltip="Зимние Паралимпийские игры 2014"/>
              </a:rPr>
              <a:t>Зимние </a:t>
            </a:r>
            <a:r>
              <a:rPr lang="ru-RU" dirty="0" err="1">
                <a:hlinkClick r:id="rId3" tooltip="Зимние Паралимпийские игры 2014"/>
              </a:rPr>
              <a:t>Паралимпийские</a:t>
            </a:r>
            <a:r>
              <a:rPr lang="ru-RU" dirty="0">
                <a:hlinkClick r:id="rId3" tooltip="Зимние Паралимпийские игры 2014"/>
              </a:rPr>
              <a:t> игры 2014</a:t>
            </a:r>
            <a:r>
              <a:rPr lang="ru-RU" dirty="0"/>
              <a:t>. По сравнению с </a:t>
            </a:r>
            <a:r>
              <a:rPr lang="ru-RU" dirty="0">
                <a:hlinkClick r:id="rId4" tooltip="Зимние Олимпийские игры 2010"/>
              </a:rPr>
              <a:t>Ванкувером 2010</a:t>
            </a:r>
            <a:r>
              <a:rPr lang="ru-RU" dirty="0"/>
              <a:t> количество соревнований в различных дисциплинах увеличено на 12,итого 98 комплектов медалей.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-13959"/>
            <a:ext cx="2902811" cy="30829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27784" y="548680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Эмблема Олимпиады на памятной монете 2011 года</a:t>
            </a:r>
          </a:p>
        </p:txBody>
      </p:sp>
    </p:spTree>
    <p:extLst>
      <p:ext uri="{BB962C8B-B14F-4D97-AF65-F5344CB8AC3E}">
        <p14:creationId xmlns:p14="http://schemas.microsoft.com/office/powerpoint/2010/main" val="3088448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          Выбор 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</a:rPr>
              <a:t>города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ru-RU" dirty="0"/>
              <a:t>22 июня 2006 года президент МОК Жак </a:t>
            </a:r>
            <a:r>
              <a:rPr lang="ru-RU" dirty="0" err="1"/>
              <a:t>Рогге</a:t>
            </a:r>
            <a:r>
              <a:rPr lang="ru-RU" dirty="0"/>
              <a:t> из семи претендовавших заявок (</a:t>
            </a:r>
            <a:r>
              <a:rPr lang="ru-RU" dirty="0" err="1"/>
              <a:t>Хака</a:t>
            </a:r>
            <a:r>
              <a:rPr lang="ru-RU" dirty="0"/>
              <a:t>, Алма-Ата, София, Боржоми, Сочи, Зальцбург, </a:t>
            </a:r>
            <a:r>
              <a:rPr lang="ru-RU" dirty="0" err="1"/>
              <a:t>Пхёнчхан</a:t>
            </a:r>
            <a:r>
              <a:rPr lang="ru-RU" dirty="0"/>
              <a:t>) назвал имена трёх городов-кандидатов. Ими стали Сочи, Зальцбург и </a:t>
            </a:r>
            <a:r>
              <a:rPr lang="ru-RU" dirty="0" err="1"/>
              <a:t>Пхёнчхан</a:t>
            </a:r>
            <a:r>
              <a:rPr lang="ru-RU" dirty="0" smtClean="0"/>
              <a:t>.</a:t>
            </a:r>
          </a:p>
          <a:p>
            <a:r>
              <a:rPr lang="ru-RU" dirty="0"/>
              <a:t>В первом туре голосования, в котором принимали участие 97 участников-представителей стран МОК, выбыл австрийский Зальцбург. Во втором туре победу одержала заявка Сочи, выиграв у </a:t>
            </a:r>
            <a:r>
              <a:rPr lang="ru-RU" dirty="0" err="1"/>
              <a:t>Пхёнчхана</a:t>
            </a:r>
            <a:r>
              <a:rPr lang="ru-RU" dirty="0"/>
              <a:t> 4 голоса (51 против 47). Таким образом Россия впервые стала страной-хозяйкой Зимних Олимпийских игр.</a:t>
            </a:r>
          </a:p>
        </p:txBody>
      </p:sp>
    </p:spTree>
    <p:extLst>
      <p:ext uri="{BB962C8B-B14F-4D97-AF65-F5344CB8AC3E}">
        <p14:creationId xmlns:p14="http://schemas.microsoft.com/office/powerpoint/2010/main" val="1851632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Российские участники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Сочи </a:t>
            </a:r>
            <a:r>
              <a:rPr lang="ru-RU" dirty="0"/>
              <a:t>представляли спортсмены: </a:t>
            </a:r>
            <a:endParaRPr lang="ru-RU" dirty="0" smtClean="0"/>
          </a:p>
          <a:p>
            <a:r>
              <a:rPr lang="ru-RU" dirty="0" smtClean="0"/>
              <a:t>Светлана </a:t>
            </a:r>
            <a:r>
              <a:rPr lang="ru-RU" dirty="0" err="1"/>
              <a:t>Журова</a:t>
            </a:r>
            <a:r>
              <a:rPr lang="ru-RU" dirty="0"/>
              <a:t>, Евгений Плющенко, Михаил Терентьев (</a:t>
            </a:r>
            <a:r>
              <a:rPr lang="ru-RU" dirty="0" err="1"/>
              <a:t>параолимпиец</a:t>
            </a:r>
            <a:r>
              <a:rPr lang="ru-RU" dirty="0"/>
              <a:t>) и Александр Попов; </a:t>
            </a:r>
            <a:endParaRPr lang="ru-RU" dirty="0" smtClean="0"/>
          </a:p>
          <a:p>
            <a:r>
              <a:rPr lang="ru-RU" dirty="0" smtClean="0"/>
              <a:t>спортивные </a:t>
            </a:r>
            <a:r>
              <a:rPr lang="ru-RU" dirty="0"/>
              <a:t>функционеры: Вячеслав Фетисов, Елена Аникина, Шамиль Тарпищев, Дмитрий Чернышенко и Виталий Смирнов; политики: Владимир Путин, Александр Жуков, Герман Греф, Александр Ткачёв, Виктор Колодяжный.</a:t>
            </a:r>
          </a:p>
        </p:txBody>
      </p:sp>
    </p:spTree>
    <p:extLst>
      <p:ext uri="{BB962C8B-B14F-4D97-AF65-F5344CB8AC3E}">
        <p14:creationId xmlns:p14="http://schemas.microsoft.com/office/powerpoint/2010/main" val="3241606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17638"/>
            <a:ext cx="45719" cy="671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 flipV="1">
            <a:off x="395536" y="6126163"/>
            <a:ext cx="61664" cy="45719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288" y="2420888"/>
            <a:ext cx="3402711" cy="44371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10" y="4221088"/>
            <a:ext cx="2918666" cy="263691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24744"/>
            <a:ext cx="2843808" cy="575317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160" y="0"/>
            <a:ext cx="2897480" cy="292494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0999" y="47807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Евгений </a:t>
            </a:r>
            <a:r>
              <a:rPr lang="ru-RU" sz="2800" dirty="0"/>
              <a:t>П</a:t>
            </a:r>
            <a:r>
              <a:rPr lang="ru-RU" sz="2800" dirty="0" smtClean="0"/>
              <a:t>лющенко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058923" y="3047224"/>
            <a:ext cx="2667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Михаил Терентьев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868144" y="47807"/>
            <a:ext cx="32758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Светлана </a:t>
            </a:r>
            <a:r>
              <a:rPr lang="ru-RU" sz="2800" dirty="0" err="1" smtClean="0"/>
              <a:t>Журова</a:t>
            </a:r>
            <a:r>
              <a:rPr lang="ru-RU" sz="2800" dirty="0" smtClean="0"/>
              <a:t> </a:t>
            </a:r>
          </a:p>
          <a:p>
            <a:endParaRPr lang="ru-RU" sz="2800" dirty="0" smtClean="0"/>
          </a:p>
          <a:p>
            <a:r>
              <a:rPr lang="ru-RU" sz="2400" dirty="0" smtClean="0"/>
              <a:t>И</a:t>
            </a:r>
          </a:p>
          <a:p>
            <a:endParaRPr lang="ru-RU" sz="2800" dirty="0" smtClean="0"/>
          </a:p>
          <a:p>
            <a:r>
              <a:rPr lang="ru-RU" sz="2800" dirty="0" smtClean="0"/>
              <a:t> Александр Попов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1254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959" y="1052736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ИИХФ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назвала предварительный состав участников Олимпиады-2014 в Сочи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8938320" cy="5069160"/>
          </a:xfrm>
        </p:spPr>
        <p:txBody>
          <a:bodyPr>
            <a:normAutofit/>
          </a:bodyPr>
          <a:lstStyle/>
          <a:p>
            <a:r>
              <a:rPr lang="ru-RU" dirty="0"/>
              <a:t>Международная федерация хоккея (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hlinkClick r:id="rId2" tooltip="ИИХФ"/>
              </a:rPr>
              <a:t>ИИХФ</a:t>
            </a:r>
            <a:r>
              <a:rPr lang="ru-RU" dirty="0"/>
              <a:t>) объявила предварительный список стран, которые примут участие в зимней Олимпиаде-2014 в Сочи, сообщает официальный сайт организации. В списке значатся 32 мужских и 24 женских сборных. Окончательный список станет известен на ежегодном конгрессе 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hlinkClick r:id="rId2" tooltip="ИИХФ"/>
              </a:rPr>
              <a:t>ИИХФ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/>
              <a:t>В мужской части хоккейного турнира Олимпиады девять команд попадут в финальную часть напрямую согласно рейтингу ИИХФ, а ещё три — через серию квалификационных турниров, которые начнутся осенью 2012 года, а завершатся в феврале 2013-го.</a:t>
            </a:r>
          </a:p>
        </p:txBody>
      </p:sp>
    </p:spTree>
    <p:extLst>
      <p:ext uri="{BB962C8B-B14F-4D97-AF65-F5344CB8AC3E}">
        <p14:creationId xmlns:p14="http://schemas.microsoft.com/office/powerpoint/2010/main" val="38176477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6264696" cy="936104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Зарубежные страны, участвующие в Сочи 2014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60848"/>
            <a:ext cx="8902824" cy="4997152"/>
          </a:xfrm>
        </p:spPr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Мужские сборные: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/>
              <a:t>Финляндия</a:t>
            </a:r>
            <a:r>
              <a:rPr lang="ru-RU" dirty="0"/>
              <a:t>, Швеция, Канада, Чехия, США, Швейцария, Германия, Норвегия, Словакия, Белоруссия, Латвия, Дания, Франция, Австрия, Казахстан, Италия, Словения, Украина, Венгрия, Великобритания, Япония, Польша, Литва, Хорватия, Румыния, Испания, Сербия, Корея, Мексика, Израиль, Босния.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Женские сборные: </a:t>
            </a:r>
            <a:r>
              <a:rPr lang="ru-RU" dirty="0"/>
              <a:t>США, Канада, Финляндия, Швеция, Россия, Швейцария, Казахстан, Словакия, Китай, Германия, Япония, Норвегия, Латвия, Чехия, Австрия, Франция, Италия, Великобритания, Словения, Дания, Венгрия, Корея, Польша, Испания.</a:t>
            </a:r>
          </a:p>
        </p:txBody>
      </p:sp>
    </p:spTree>
    <p:extLst>
      <p:ext uri="{BB962C8B-B14F-4D97-AF65-F5344CB8AC3E}">
        <p14:creationId xmlns:p14="http://schemas.microsoft.com/office/powerpoint/2010/main" val="39118397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931</Words>
  <Application>Microsoft Office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Зимние Олимпийские игры 2014</vt:lpstr>
      <vt:lpstr>.</vt:lpstr>
      <vt:lpstr>   Соревнования Олимпийских Игр в Сочи пройдут по 7 зимним видам спорта:</vt:lpstr>
      <vt:lpstr>.</vt:lpstr>
      <vt:lpstr>          Выбор города </vt:lpstr>
      <vt:lpstr> Российские участники</vt:lpstr>
      <vt:lpstr>.</vt:lpstr>
      <vt:lpstr> ИИХФ назвала предварительный состав участников Олимпиады-2014 в Сочи </vt:lpstr>
      <vt:lpstr>Зарубежные страны, участвующие в Сочи 2014</vt:lpstr>
      <vt:lpstr>  Имена участников эстафеты олимпийского огня станут известны 7 июля </vt:lpstr>
      <vt:lpstr> Символы Олимпиады 2014 Сочи </vt:lpstr>
      <vt:lpstr>Белый Медведь (18 %)</vt:lpstr>
      <vt:lpstr>Белый Леопард (28%)</vt:lpstr>
      <vt:lpstr>Белый Зайка (16%)</vt:lpstr>
      <vt:lpstr> "Сочи-2014" поселит спортсменов в пяти минутах езды от олимпийских объектов </vt:lpstr>
      <vt:lpstr>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Зимние Олимпийские игры 2014</dc:title>
  <dc:creator>Таня</dc:creator>
  <cp:lastModifiedBy>USER</cp:lastModifiedBy>
  <cp:revision>10</cp:revision>
  <dcterms:created xsi:type="dcterms:W3CDTF">2013-12-18T13:24:00Z</dcterms:created>
  <dcterms:modified xsi:type="dcterms:W3CDTF">2015-02-05T08:01:46Z</dcterms:modified>
</cp:coreProperties>
</file>