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366315-9F6C-4C50-B400-2E95F17F378F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718E37-A0A3-4AE6-926B-C8038995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548680"/>
            <a:ext cx="3313355" cy="3861956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поведения для учащихся на уроках физической культуры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Дроздик В.А., учитель ФК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66" y="105273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9. Мобильным телефоном можно пользоваться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разрешения учителя.</a:t>
            </a:r>
            <a:endParaRPr lang="ru-RU" b="1" dirty="0"/>
          </a:p>
        </p:txBody>
      </p:sp>
      <p:pic>
        <p:nvPicPr>
          <p:cNvPr id="3" name="Picture 2" descr="C:\Users\USER\AppData\Local\Microsoft\Windows\Temporary Internet Files\Content.IE5\Z4HRTO6R\pho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240360" cy="36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8367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Запрещается жевать жевательную резинку на уроках физкультуры.</a:t>
            </a:r>
            <a:endParaRPr lang="ru-RU" dirty="0"/>
          </a:p>
        </p:txBody>
      </p:sp>
      <p:pic>
        <p:nvPicPr>
          <p:cNvPr id="4098" name="Picture 2" descr="C:\Users\USER\Desktop\9d04f838afb229a849ce1a9699cda9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65922" cy="36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7898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11. Учащиеся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должны мешать учителю проводить урок и другим учащимся выполнять упражнения на уроке.</a:t>
            </a:r>
            <a:endParaRPr lang="ru-RU" b="1" dirty="0"/>
          </a:p>
        </p:txBody>
      </p:sp>
      <p:pic>
        <p:nvPicPr>
          <p:cNvPr id="5122" name="Picture 2" descr="C:\Users\USER\Desktop\get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843169" cy="3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80713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12. Учащиеся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обязаны вести себя корректно по отношению к другим учащимся. В случае возникновения конфликтной ситуации между учащимися немедленно обратиться к учителю.</a:t>
            </a:r>
            <a:endParaRPr lang="ru-RU" b="1" dirty="0"/>
          </a:p>
        </p:txBody>
      </p:sp>
      <p:pic>
        <p:nvPicPr>
          <p:cNvPr id="4" name="Picture 2" descr="F:\427528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600000">
            <a:off x="1583666" y="2066165"/>
            <a:ext cx="6264695" cy="417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5582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13.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уроках учащиеся обязаны выполнять только те упражнения, которые разрешил выполнять учитель.</a:t>
            </a:r>
            <a:endParaRPr lang="ru-RU" dirty="0"/>
          </a:p>
        </p:txBody>
      </p:sp>
      <p:pic>
        <p:nvPicPr>
          <p:cNvPr id="3" name="Picture 2" descr="F:\img_info_2000_2000_10a5a78857a66fda4723a342461885409eede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946" y="2060848"/>
            <a:ext cx="5402092" cy="3184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2183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14. Запрещается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самостоятельно брать спортивный инвентарь, находящийся в спортивном зале и тренерской комнате.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0000">
            <a:off x="5524144" y="1880384"/>
            <a:ext cx="295731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509120"/>
            <a:ext cx="32175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44824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51" y="1801158"/>
            <a:ext cx="321220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926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15. Во время выполнения упражнений с мячами (теннисный, волейбольный, баскетбольный, футбольный, набивной) учащийся обязан контролировать падение мяча, чтобы избежать умышленного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других учащихся.</a:t>
            </a:r>
            <a:r>
              <a:rPr lang="ru-RU" b="1" dirty="0">
                <a:solidFill>
                  <a:srgbClr val="4E057B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6" name="Picture 5" descr="F: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1076325" cy="16002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4378085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668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16. Во время проведения спортивных игр учащиеся обязаны вести себя корректно по отношению к другим игрокам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3843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8996">
            <a:off x="5147034" y="1833079"/>
            <a:ext cx="2805361" cy="176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5473">
            <a:off x="4698156" y="4071932"/>
            <a:ext cx="2974486" cy="22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7930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17. Запрещается выполнение любых упражнений на перекладине и шведских стенках без разрешения учителя.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52028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2088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0000">
            <a:off x="5724129" y="1412776"/>
            <a:ext cx="2561653" cy="18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372" y="68893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 При обнаружении поломок спортивного оборудования немедленно сообщать об этом учителю.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0000">
            <a:off x="5580112" y="1340768"/>
            <a:ext cx="278035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38725">
            <a:off x="713422" y="1797762"/>
            <a:ext cx="3143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3019">
            <a:off x="4101476" y="3921434"/>
            <a:ext cx="1809752" cy="25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508977"/>
          </a:xfrm>
        </p:spPr>
        <p:txBody>
          <a:bodyPr/>
          <a:lstStyle/>
          <a:p>
            <a:pPr marL="68580" lvl="0" indent="0">
              <a:buNone/>
            </a:pPr>
            <a:r>
              <a:rPr lang="ru-RU" sz="2400" b="1" dirty="0" smtClean="0"/>
              <a:t>1. К урокам физической культуры допускаются учащиеся, прошедшие инструктаж по технике безопасности.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19.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случае плохого самочувствия на уроке учащийся должен незамедлительно сообщить об этом учителю физкультуры. Он также обязан проинформировать учителя о травме или плохом самочувствии, которые проявились после урока физкультуры.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2016224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68061"/>
            <a:ext cx="1809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/>
          <p:cNvSpPr/>
          <p:nvPr/>
        </p:nvSpPr>
        <p:spPr>
          <a:xfrm rot="20578673">
            <a:off x="5862309" y="3166010"/>
            <a:ext cx="1250660" cy="63925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515213">
            <a:off x="2051771" y="3889411"/>
            <a:ext cx="1285884" cy="62587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0">
            <a:off x="651716" y="2299386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правила поведения!!!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852936"/>
            <a:ext cx="7575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98" y="4077072"/>
            <a:ext cx="1738274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К урокам физической культуры допускаются учащиеся, имеющие допуск врача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(основная и подготовительная группа здоровья)</a:t>
            </a:r>
            <a:r>
              <a:rPr lang="ru-RU" sz="1200" b="1" dirty="0" smtClean="0">
                <a:solidFill>
                  <a:schemeClr val="tx1"/>
                </a:solidFill>
              </a:rPr>
              <a:t/>
            </a:r>
            <a:br>
              <a:rPr lang="ru-RU" sz="12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5" name="Содержимое 3" descr="heart_doctor_checking_a_h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92896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3889" y="692696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3.Учащиеся обязаны иметь на уроках спортивную форму и чистую спортивную обувь.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Спортивная форма должна соответствовать температуре в спортивном зале и погодным условиям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(при занятиях на улице).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dirty="0"/>
          </a:p>
        </p:txBody>
      </p:sp>
      <p:pic>
        <p:nvPicPr>
          <p:cNvPr id="5" name="Содержимое 3" descr="639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4886">
            <a:off x="5073876" y="1978210"/>
            <a:ext cx="2214578" cy="1780385"/>
          </a:xfrm>
          <a:prstGeom prst="rect">
            <a:avLst/>
          </a:prstGeom>
        </p:spPr>
      </p:pic>
      <p:pic>
        <p:nvPicPr>
          <p:cNvPr id="6" name="Picture 2" descr="C:\Users\Инженер\Desktop\Волейбол\9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250" y="3586696"/>
            <a:ext cx="1857388" cy="1714512"/>
          </a:xfrm>
          <a:prstGeom prst="rect">
            <a:avLst/>
          </a:prstGeom>
          <a:noFill/>
        </p:spPr>
      </p:pic>
      <p:pic>
        <p:nvPicPr>
          <p:cNvPr id="7" name="Picture 3" descr="C:\Users\Инженер\Desktop\Волейбол\29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89" y="4706113"/>
            <a:ext cx="2000264" cy="1238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508" y="72231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Учащиеся переодеваются в специально отведенном месте – спортивной раздевалке.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Инженер\Desktop\Волейбол\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41418"/>
            <a:ext cx="3674440" cy="3440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 В спортивной раздевалке запрещается вставать на    подоконники, открывать окна,               вставать на скамейки, мусорить, грубо вести себя по отношению к другим учащимся. В случае возникновения конфликтной ситуации учащиеся должны сообщить об этом учителю.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USER\AppData\Local\Microsoft\Windows\Temporary Internet Files\Content.IE5\GXBN4BDF\sports_kid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4647332" cy="22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859" y="101209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 Ценные вещи не рекомендуется оставлять в спортивной раздевалке, их следует передать учителю физкультуры.</a:t>
            </a:r>
            <a:endParaRPr lang="ru-RU" dirty="0"/>
          </a:p>
        </p:txBody>
      </p:sp>
      <p:pic>
        <p:nvPicPr>
          <p:cNvPr id="3" name="Picture 2" descr="C:\Users\Инженер\Desktop\Волейбол\Nokia_predstavila_mobilnii_telefon_2710_Navigation_Edi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1918820" cy="1432719"/>
          </a:xfrm>
          <a:prstGeom prst="rect">
            <a:avLst/>
          </a:prstGeom>
          <a:noFill/>
        </p:spPr>
      </p:pic>
      <p:pic>
        <p:nvPicPr>
          <p:cNvPr id="4" name="Picture 3" descr="C:\Users\Инженер\Desktop\Волейбол\x_92f300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6714" y="1785926"/>
            <a:ext cx="2556925" cy="1714494"/>
          </a:xfrm>
          <a:prstGeom prst="rect">
            <a:avLst/>
          </a:prstGeom>
          <a:noFill/>
        </p:spPr>
      </p:pic>
      <p:pic>
        <p:nvPicPr>
          <p:cNvPr id="5" name="Picture 5" descr="C:\Users\Инженер\Desktop\Волейбол\ote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643446"/>
            <a:ext cx="2213370" cy="1659442"/>
          </a:xfrm>
          <a:prstGeom prst="rect">
            <a:avLst/>
          </a:prstGeom>
          <a:noFill/>
        </p:spPr>
      </p:pic>
      <p:pic>
        <p:nvPicPr>
          <p:cNvPr id="6" name="Picture 4" descr="C:\Users\Инженер\Desktop\Волейбол\186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14884"/>
            <a:ext cx="1828800" cy="1749552"/>
          </a:xfrm>
          <a:prstGeom prst="rect">
            <a:avLst/>
          </a:prstGeom>
          <a:noFill/>
        </p:spPr>
      </p:pic>
      <p:pic>
        <p:nvPicPr>
          <p:cNvPr id="7" name="Picture 6" descr="C:\Users\Инженер\Desktop\Волейбол\rotenm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86058"/>
            <a:ext cx="2182368" cy="272796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20178384">
            <a:off x="2751571" y="5210114"/>
            <a:ext cx="10818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36018">
            <a:off x="2481899" y="32992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0074752">
            <a:off x="5481829" y="343406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943114">
            <a:off x="5555456" y="520865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2068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 Освобожденные от занятий учащиеся должны присутствовать на уроке с классом. Они обязаны показать учителю медицинскую справку об освобождении.</a:t>
            </a:r>
            <a:endParaRPr lang="ru-RU" dirty="0"/>
          </a:p>
        </p:txBody>
      </p:sp>
      <p:pic>
        <p:nvPicPr>
          <p:cNvPr id="6" name="Picture 2" descr="C:\Users\Инженер\Desktop\Волейбол\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9228">
            <a:off x="3046080" y="1554025"/>
            <a:ext cx="3714775" cy="463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730713"/>
            <a:ext cx="8251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 Со звонком на урок учащиеся собираются на построение в спортивном зале. В случаях когда занятия проводятся на улице, учащиеся не выходят из помещения без сопровождения учителя физкультуры.</a:t>
            </a:r>
            <a:endParaRPr lang="ru-RU" dirty="0"/>
          </a:p>
        </p:txBody>
      </p:sp>
      <p:pic>
        <p:nvPicPr>
          <p:cNvPr id="2050" name="Picture 2" descr="D:\Для сайта\Школьная жизнь\Фо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256584" cy="3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</TotalTime>
  <Words>209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Правила поведения для учащихся на уроках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для учащихся на уроках физической культуры</dc:title>
  <dc:creator>Компьютер</dc:creator>
  <cp:lastModifiedBy>USER</cp:lastModifiedBy>
  <cp:revision>18</cp:revision>
  <dcterms:created xsi:type="dcterms:W3CDTF">2013-09-17T01:14:06Z</dcterms:created>
  <dcterms:modified xsi:type="dcterms:W3CDTF">2015-06-13T08:40:36Z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873449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