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259" r:id="rId4"/>
    <p:sldId id="257" r:id="rId5"/>
    <p:sldId id="260" r:id="rId6"/>
    <p:sldId id="261" r:id="rId7"/>
    <p:sldId id="269" r:id="rId8"/>
    <p:sldId id="262" r:id="rId9"/>
    <p:sldId id="267" r:id="rId10"/>
    <p:sldId id="266" r:id="rId11"/>
    <p:sldId id="268" r:id="rId12"/>
    <p:sldId id="264" r:id="rId13"/>
    <p:sldId id="265" r:id="rId14"/>
    <p:sldId id="270" r:id="rId15"/>
    <p:sldId id="271" r:id="rId16"/>
    <p:sldId id="275" r:id="rId17"/>
    <p:sldId id="272" r:id="rId18"/>
    <p:sldId id="276" r:id="rId19"/>
    <p:sldId id="274" r:id="rId20"/>
    <p:sldId id="277" r:id="rId21"/>
    <p:sldId id="278" r:id="rId22"/>
    <p:sldId id="280" r:id="rId23"/>
    <p:sldId id="279" r:id="rId24"/>
    <p:sldId id="283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101D0-5808-47CA-A00C-370754D52C07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76E48-33F1-4C5A-BAE0-6134C10CF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F140AF-7B58-444E-BDD7-EA7841F5471E}" type="slidenum">
              <a:rPr lang="ru-RU"/>
              <a:pPr/>
              <a:t>2</a:t>
            </a:fld>
            <a:endParaRPr lang="ru-RU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F2EE5-7B50-43C8-AC1D-1AC98D63F1F7}" type="slidenum">
              <a:rPr lang="ru-RU"/>
              <a:pPr/>
              <a:t>3</a:t>
            </a:fld>
            <a:endParaRPr lang="ru-RU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D6991E9-77BE-42E1-9732-E1B7B175D2C5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E30BA49-630E-4B43-B88D-45E2439C0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91E9-77BE-42E1-9732-E1B7B175D2C5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BA49-630E-4B43-B88D-45E2439C0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91E9-77BE-42E1-9732-E1B7B175D2C5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BA49-630E-4B43-B88D-45E2439C0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Писаревская Т.П. БСОШ №1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1419C71-E5DA-4F0F-8A99-53B4C82F53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6991E9-77BE-42E1-9732-E1B7B175D2C5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30BA49-630E-4B43-B88D-45E2439C0F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D6991E9-77BE-42E1-9732-E1B7B175D2C5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E30BA49-630E-4B43-B88D-45E2439C0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91E9-77BE-42E1-9732-E1B7B175D2C5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BA49-630E-4B43-B88D-45E2439C0F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91E9-77BE-42E1-9732-E1B7B175D2C5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BA49-630E-4B43-B88D-45E2439C0F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6991E9-77BE-42E1-9732-E1B7B175D2C5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30BA49-630E-4B43-B88D-45E2439C0F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91E9-77BE-42E1-9732-E1B7B175D2C5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BA49-630E-4B43-B88D-45E2439C0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6991E9-77BE-42E1-9732-E1B7B175D2C5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30BA49-630E-4B43-B88D-45E2439C0F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6991E9-77BE-42E1-9732-E1B7B175D2C5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30BA49-630E-4B43-B88D-45E2439C0F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6991E9-77BE-42E1-9732-E1B7B175D2C5}" type="datetimeFigureOut">
              <a:rPr lang="ru-RU" smtClean="0"/>
              <a:pPr/>
              <a:t>13.06.2015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30BA49-630E-4B43-B88D-45E2439C0F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Путешествие в сказку . . . . 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к открытому занятию в подготовительной к школе группы</a:t>
            </a:r>
          </a:p>
          <a:p>
            <a:endParaRPr lang="ru-RU" dirty="0" smtClean="0"/>
          </a:p>
          <a:p>
            <a:r>
              <a:rPr lang="ru-RU" dirty="0" smtClean="0"/>
              <a:t>Воспитатель : Михеевская Н.В.  ГБОУ № 465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резентации\речень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57166"/>
            <a:ext cx="619125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резентации\речень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57166"/>
            <a:ext cx="6191250" cy="4648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5500702"/>
            <a:ext cx="6239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 Я рада вам помочь, но налетел ветер и сломал мост».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презентации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90500"/>
            <a:ext cx="88265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езентации\небо и обла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7000924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резентации\избу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357165"/>
            <a:ext cx="5429287" cy="607223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388" y="785794"/>
            <a:ext cx="22653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Баба-яга говорит:</a:t>
            </a:r>
          </a:p>
          <a:p>
            <a:pPr>
              <a:buFontTx/>
              <a:buChar char="-"/>
            </a:pPr>
            <a:r>
              <a:rPr lang="ru-RU" dirty="0" smtClean="0"/>
              <a:t>Я о вас, детишки ,</a:t>
            </a:r>
          </a:p>
          <a:p>
            <a:r>
              <a:rPr lang="ru-RU" dirty="0" smtClean="0"/>
              <a:t>много знаю, а вы </a:t>
            </a:r>
          </a:p>
          <a:p>
            <a:r>
              <a:rPr lang="ru-RU" dirty="0" smtClean="0"/>
              <a:t>знаете что-нибудь</a:t>
            </a:r>
          </a:p>
          <a:p>
            <a:r>
              <a:rPr lang="ru-RU" dirty="0" smtClean="0"/>
              <a:t>обо мне </a:t>
            </a:r>
            <a:r>
              <a:rPr lang="en-US" dirty="0" smtClean="0"/>
              <a:t>?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резентации\баба-я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0765"/>
            <a:ext cx="4572000" cy="45799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29256" y="1000108"/>
            <a:ext cx="3092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Но я так просто не отдам </a:t>
            </a:r>
          </a:p>
          <a:p>
            <a:r>
              <a:rPr lang="ru-RU" dirty="0" smtClean="0"/>
              <a:t>Иванушку . Вы должны</a:t>
            </a:r>
          </a:p>
          <a:p>
            <a:r>
              <a:rPr lang="ru-RU" dirty="0" smtClean="0"/>
              <a:t>отгадать мои мудрёные</a:t>
            </a:r>
          </a:p>
          <a:p>
            <a:r>
              <a:rPr lang="ru-RU" dirty="0" smtClean="0"/>
              <a:t>загадки.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резентации\баба-я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0765"/>
            <a:ext cx="4572000" cy="45799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29256" y="1000108"/>
            <a:ext cx="30396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Первая загадка :</a:t>
            </a:r>
          </a:p>
          <a:p>
            <a:endParaRPr lang="ru-RU" dirty="0" smtClean="0"/>
          </a:p>
          <a:p>
            <a:r>
              <a:rPr lang="ru-RU" dirty="0" smtClean="0"/>
              <a:t>Он в лесу стоял,</a:t>
            </a:r>
          </a:p>
          <a:p>
            <a:r>
              <a:rPr lang="ru-RU" dirty="0" smtClean="0"/>
              <a:t>Никто его не брал,</a:t>
            </a:r>
          </a:p>
          <a:p>
            <a:r>
              <a:rPr lang="ru-RU" dirty="0" smtClean="0"/>
              <a:t>В красной шапке модной,</a:t>
            </a:r>
          </a:p>
          <a:p>
            <a:r>
              <a:rPr lang="ru-RU" dirty="0" smtClean="0"/>
              <a:t>Никуда не годный.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презентации\мухом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7" y="833438"/>
            <a:ext cx="5772172" cy="519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резентации\баба-я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0765"/>
            <a:ext cx="4572000" cy="45799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29256" y="1000108"/>
            <a:ext cx="35477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Вторая загадка :</a:t>
            </a:r>
          </a:p>
          <a:p>
            <a:endParaRPr lang="ru-RU" dirty="0" smtClean="0"/>
          </a:p>
          <a:p>
            <a:r>
              <a:rPr lang="ru-RU" dirty="0" smtClean="0"/>
              <a:t>Много дружных ребят</a:t>
            </a:r>
          </a:p>
          <a:p>
            <a:r>
              <a:rPr lang="ru-RU" dirty="0" smtClean="0"/>
              <a:t>На одном столбе сидят.</a:t>
            </a:r>
          </a:p>
          <a:p>
            <a:r>
              <a:rPr lang="ru-RU" dirty="0" smtClean="0"/>
              <a:t>Как начнут они резвиться-</a:t>
            </a:r>
          </a:p>
          <a:p>
            <a:r>
              <a:rPr lang="ru-RU" dirty="0" smtClean="0"/>
              <a:t>Только пыль вокруг клубится.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презентации\мет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00108"/>
            <a:ext cx="6215106" cy="4445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 flipV="1">
            <a:off x="3124200" y="6705599"/>
            <a:ext cx="2895600" cy="4571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5130" name="Picture 10" descr="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85729"/>
            <a:ext cx="657229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79388" y="4365625"/>
            <a:ext cx="8713787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 smtClean="0"/>
          </a:p>
          <a:p>
            <a:pPr>
              <a:spcBef>
                <a:spcPct val="50000"/>
              </a:spcBef>
            </a:pPr>
            <a:r>
              <a:rPr lang="ru-RU" dirty="0" smtClean="0"/>
              <a:t>Жили </a:t>
            </a:r>
            <a:r>
              <a:rPr lang="ru-RU" dirty="0"/>
              <a:t>мужик да баба. У них была дочка да сынок маленький.</a:t>
            </a:r>
            <a:br>
              <a:rPr lang="ru-RU" dirty="0"/>
            </a:br>
            <a:r>
              <a:rPr lang="ru-RU" dirty="0"/>
              <a:t>- Доченька, - говорила мать, - мы пойдем на работу, береги братца. Не ходи со двора, будь умницей - мы купим тебе платочек.</a:t>
            </a:r>
            <a:br>
              <a:rPr lang="ru-RU" dirty="0"/>
            </a:br>
            <a:r>
              <a:rPr lang="ru-RU" dirty="0"/>
              <a:t>Отец с матерью ушли, а дочка позабыла, что ей приказывали: посадила братца на травке под окошко, сама побежала на улицу, заигралась, загуляла. Налетели гуси-лебеди, подхватили мальчика, унесли на крыльях.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резентации\баба-я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0765"/>
            <a:ext cx="4572000" cy="45799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29256" y="1000108"/>
            <a:ext cx="27302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Третья загадка :</a:t>
            </a:r>
          </a:p>
          <a:p>
            <a:endParaRPr lang="ru-RU" dirty="0" smtClean="0"/>
          </a:p>
          <a:p>
            <a:r>
              <a:rPr lang="ru-RU" dirty="0" smtClean="0"/>
              <a:t>Попало наше тесто,</a:t>
            </a:r>
          </a:p>
          <a:p>
            <a:r>
              <a:rPr lang="ru-RU" dirty="0" smtClean="0"/>
              <a:t>В горячее место.</a:t>
            </a:r>
          </a:p>
          <a:p>
            <a:r>
              <a:rPr lang="ru-RU" dirty="0" smtClean="0"/>
              <a:t>Попало не пропало,</a:t>
            </a:r>
          </a:p>
          <a:p>
            <a:r>
              <a:rPr lang="ru-RU" dirty="0" smtClean="0"/>
              <a:t>Румяной булкой стало.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презентации\печь для загадки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03230" y="428604"/>
            <a:ext cx="6066101" cy="7215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резентации\баба-я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0765"/>
            <a:ext cx="4572000" cy="45799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29256" y="1000108"/>
            <a:ext cx="34163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Четвёртая загадка :</a:t>
            </a:r>
          </a:p>
          <a:p>
            <a:endParaRPr lang="ru-RU" dirty="0" smtClean="0"/>
          </a:p>
          <a:p>
            <a:r>
              <a:rPr lang="ru-RU" dirty="0" smtClean="0"/>
              <a:t>Я на стол чуть-чуть похожа,</a:t>
            </a:r>
          </a:p>
          <a:p>
            <a:r>
              <a:rPr lang="ru-RU" dirty="0" smtClean="0"/>
              <a:t>Есть на кухне, и в прихожей,</a:t>
            </a:r>
          </a:p>
          <a:p>
            <a:r>
              <a:rPr lang="ru-RU" dirty="0" smtClean="0"/>
              <a:t>В спальне я бываю редко,</a:t>
            </a:r>
          </a:p>
          <a:p>
            <a:r>
              <a:rPr lang="ru-RU" dirty="0" smtClean="0"/>
              <a:t>А зовусь я ……….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презентации\табур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0" y="927100"/>
            <a:ext cx="5080000" cy="500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резентации\баба-я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0765"/>
            <a:ext cx="4572000" cy="45799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29256" y="1000108"/>
            <a:ext cx="2727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Вот  это вы всё знаете !</a:t>
            </a:r>
          </a:p>
          <a:p>
            <a:r>
              <a:rPr lang="ru-RU" smtClean="0"/>
              <a:t>МОЛОДЦЫ!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8-если сделать поменьше, то четко будет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6" r="155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>
          <a:xfrm flipV="1">
            <a:off x="3124200" y="6705600"/>
            <a:ext cx="2895600" cy="152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77" name="Picture 33" descr="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88912"/>
            <a:ext cx="5500726" cy="409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468313" y="4221163"/>
            <a:ext cx="83534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dirty="0" smtClean="0"/>
          </a:p>
          <a:p>
            <a:pPr>
              <a:spcBef>
                <a:spcPct val="50000"/>
              </a:spcBef>
            </a:pPr>
            <a:r>
              <a:rPr lang="ru-RU" dirty="0" smtClean="0"/>
              <a:t>     Вернулась </a:t>
            </a:r>
            <a:r>
              <a:rPr lang="ru-RU" dirty="0"/>
              <a:t>девочка, глядь - братца нету! Ахнула, кинулась туда-сюда - нету! Она его кликала, слезами заливалась, причитывала, что худо будет от отца с матерью, - братец не откликнулся.</a:t>
            </a:r>
            <a:br>
              <a:rPr lang="ru-RU" dirty="0"/>
            </a:br>
            <a:endParaRPr lang="ru-RU" dirty="0" smtClean="0"/>
          </a:p>
          <a:p>
            <a:pPr>
              <a:spcBef>
                <a:spcPct val="50000"/>
              </a:spcBef>
            </a:pPr>
            <a:r>
              <a:rPr lang="ru-RU" dirty="0" smtClean="0"/>
              <a:t>     Выбежала </a:t>
            </a:r>
            <a:r>
              <a:rPr lang="ru-RU" dirty="0"/>
              <a:t>она в чистое поле и только видела: метнулись вдалеке гуси-лебеди и пропали за темным лесом.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езентации\blo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резентации\пе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330" y="35716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резентации\пе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330" y="357166"/>
            <a:ext cx="6096000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572140"/>
            <a:ext cx="5860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Я Вам, дети, помогу и дорогу укажу.</a:t>
            </a:r>
          </a:p>
          <a:p>
            <a:pPr>
              <a:buFontTx/>
              <a:buChar char="-"/>
            </a:pPr>
            <a:r>
              <a:rPr lang="ru-RU" dirty="0" smtClean="0"/>
              <a:t>Но и вы мне помогите : пирожками меня угостите.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резентации\пе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330" y="357166"/>
            <a:ext cx="6096000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572140"/>
            <a:ext cx="736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Молодцы , хорошо выполнили задание . А идти вам надо прямо.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резентации\яблон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8670"/>
            <a:ext cx="3019425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резентации\яблон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8670"/>
            <a:ext cx="3019425" cy="42862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86314" y="1428736"/>
            <a:ext cx="38972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Ребята , выполните моё задание:</a:t>
            </a:r>
          </a:p>
          <a:p>
            <a:r>
              <a:rPr lang="ru-RU" dirty="0" smtClean="0"/>
              <a:t>Догадайтесь , кто хочет отведать </a:t>
            </a:r>
          </a:p>
          <a:p>
            <a:r>
              <a:rPr lang="ru-RU" dirty="0" smtClean="0"/>
              <a:t>лесного яблочка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   </a:t>
            </a:r>
          </a:p>
          <a:p>
            <a:r>
              <a:rPr lang="ru-RU" dirty="0" smtClean="0"/>
              <a:t>Идите на полянку и скажите кто </a:t>
            </a:r>
          </a:p>
          <a:p>
            <a:r>
              <a:rPr lang="ru-RU" dirty="0" smtClean="0"/>
              <a:t>там спрятался </a:t>
            </a:r>
            <a:r>
              <a:rPr lang="en-US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206</TotalTime>
  <Words>277</Words>
  <Application>Microsoft Office PowerPoint</Application>
  <PresentationFormat>Экран (4:3)</PresentationFormat>
  <Paragraphs>56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Путешествие в сказку . . . . 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39</cp:revision>
  <dcterms:created xsi:type="dcterms:W3CDTF">2015-04-09T18:08:56Z</dcterms:created>
  <dcterms:modified xsi:type="dcterms:W3CDTF">2015-06-12T23:00:24Z</dcterms:modified>
</cp:coreProperties>
</file>