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4" r:id="rId9"/>
    <p:sldId id="263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2B0B4-D543-4C56-8C6B-236E8701C982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24A6161-9952-41AD-B0EC-DAEF3C053D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2B0B4-D543-4C56-8C6B-236E8701C982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A6161-9952-41AD-B0EC-DAEF3C053D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2B0B4-D543-4C56-8C6B-236E8701C982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A6161-9952-41AD-B0EC-DAEF3C053D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2B0B4-D543-4C56-8C6B-236E8701C982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24A6161-9952-41AD-B0EC-DAEF3C053D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2B0B4-D543-4C56-8C6B-236E8701C982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A6161-9952-41AD-B0EC-DAEF3C053D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2B0B4-D543-4C56-8C6B-236E8701C982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A6161-9952-41AD-B0EC-DAEF3C053D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2B0B4-D543-4C56-8C6B-236E8701C982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24A6161-9952-41AD-B0EC-DAEF3C053D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2B0B4-D543-4C56-8C6B-236E8701C982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A6161-9952-41AD-B0EC-DAEF3C053D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2B0B4-D543-4C56-8C6B-236E8701C982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A6161-9952-41AD-B0EC-DAEF3C053D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2B0B4-D543-4C56-8C6B-236E8701C982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A6161-9952-41AD-B0EC-DAEF3C053D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2B0B4-D543-4C56-8C6B-236E8701C982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A6161-9952-41AD-B0EC-DAEF3C053D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A82B0B4-D543-4C56-8C6B-236E8701C982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24A6161-9952-41AD-B0EC-DAEF3C053D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357166"/>
            <a:ext cx="8458200" cy="1222375"/>
          </a:xfrm>
        </p:spPr>
        <p:txBody>
          <a:bodyPr/>
          <a:lstStyle/>
          <a:p>
            <a:r>
              <a:rPr lang="ru-RU" dirty="0" smtClean="0"/>
              <a:t>Глава 1</a:t>
            </a:r>
            <a:br>
              <a:rPr lang="ru-RU" dirty="0" smtClean="0"/>
            </a:br>
            <a:r>
              <a:rPr lang="ru-RU" dirty="0" smtClean="0"/>
              <a:t>Пожарная безопасность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2357430"/>
            <a:ext cx="7638182" cy="1148138"/>
          </a:xfrm>
        </p:spPr>
        <p:txBody>
          <a:bodyPr>
            <a:noAutofit/>
          </a:bodyPr>
          <a:lstStyle/>
          <a:p>
            <a:r>
              <a:rPr lang="ru-RU" sz="3600" dirty="0" smtClean="0"/>
              <a:t>Тема: </a:t>
            </a:r>
            <a:r>
              <a:rPr lang="ru-RU" sz="3600" u="sng" dirty="0" smtClean="0">
                <a:solidFill>
                  <a:srgbClr val="C00000"/>
                </a:solidFill>
              </a:rPr>
              <a:t>Пожары в жилых и общественных зданиях, их причины и последствия</a:t>
            </a:r>
            <a:endParaRPr lang="ru-RU" sz="3600" u="sng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43306" y="5429264"/>
            <a:ext cx="50257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Мурашкина Д.К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00562" y="4929198"/>
            <a:ext cx="30839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Учитель ОБЖ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79252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3786190"/>
            <a:ext cx="386612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МКОУ Ордынская </a:t>
            </a:r>
          </a:p>
          <a:p>
            <a:pPr algn="ctr"/>
            <a:r>
              <a:rPr lang="ru-RU" sz="3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санаторная школа</a:t>
            </a:r>
            <a:endParaRPr lang="ru-RU" sz="3600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Пожары возникают</a:t>
            </a:r>
            <a:endParaRPr lang="ru-RU" dirty="0"/>
          </a:p>
        </p:txBody>
      </p:sp>
      <p:pic>
        <p:nvPicPr>
          <p:cNvPr id="23554" name="Picture 2" descr="C:\Users\Константин\Desktop\iCA9OF8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124744"/>
            <a:ext cx="3909020" cy="2931765"/>
          </a:xfrm>
          <a:prstGeom prst="rect">
            <a:avLst/>
          </a:prstGeom>
          <a:noFill/>
        </p:spPr>
      </p:pic>
      <p:pic>
        <p:nvPicPr>
          <p:cNvPr id="23555" name="Picture 3" descr="C:\Users\Константин\Desktop\30452-1u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96752"/>
            <a:ext cx="3906011" cy="2929508"/>
          </a:xfrm>
          <a:prstGeom prst="rect">
            <a:avLst/>
          </a:prstGeom>
          <a:noFill/>
        </p:spPr>
      </p:pic>
      <p:pic>
        <p:nvPicPr>
          <p:cNvPr id="23556" name="Picture 4" descr="C:\Users\Константин\Desktop\pogar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166742"/>
            <a:ext cx="3578150" cy="269125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1520" y="4005064"/>
            <a:ext cx="40805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транспорт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79912" y="1052736"/>
            <a:ext cx="476422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Общественные </a:t>
            </a:r>
          </a:p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здания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5589240"/>
            <a:ext cx="3942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Жилые дома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Внимание!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Пожары возникают чаще всего там, где человек пользуется огнем для своих повседневных нужд и где из-за нарушений правил пожарной безопасности огонь выходит из-под его контроля.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Исторические факты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22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/>
                <a:gridCol w="2171700"/>
                <a:gridCol w="2171700"/>
                <a:gridCol w="2171700"/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период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местность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регистрация пожаров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ущерб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с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1860-1910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европеская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часть России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млн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6,5  крестьянских дворов 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12-19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в.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Москва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 раз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7-8 тыс. домов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1812 г.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Москва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суток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3/4 городские строения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1845</a:t>
                      </a:r>
                      <a:r>
                        <a:rPr lang="ru-RU" sz="2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г.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Г. Кантона (Китай)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1670 чел.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Февраль 1977 г.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Москва</a:t>
                      </a:r>
                      <a:r>
                        <a:rPr lang="ru-RU" sz="2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гостиница «Россия»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Погибло 42,</a:t>
                      </a:r>
                      <a:r>
                        <a:rPr lang="ru-RU" sz="2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пострадало  52 чел.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Наиболее распространенные причины пожаров в быту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u="sng" dirty="0" smtClean="0">
                <a:solidFill>
                  <a:srgbClr val="C00000"/>
                </a:solidFill>
              </a:rPr>
              <a:t>Неосторожное обращение с огнем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Бросание непогашенных окурков и спичек, курение в не отведенных местах;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Разведение костров во дворах жилых домов или на садовых участках;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Отогревание в зимнее время замерзших труб отопления паяльной лампой или факелом;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Подогрев на плите пожароопасных веществ бытовой химии;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Чистка легковоспламеняющимися жидкостями промасленной одежды в закрытых помещениях;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Небрежное хранение горючих жидкостей;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Применение для освещения открытого огня.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rgbClr val="C00000"/>
                </a:solidFill>
              </a:rPr>
              <a:t>Неисправность и неправильная эксплуатация электрооборудования:</a:t>
            </a:r>
            <a:br>
              <a:rPr lang="ru-RU" u="sng" dirty="0" smtClean="0">
                <a:solidFill>
                  <a:srgbClr val="C00000"/>
                </a:solidFill>
              </a:rPr>
            </a:br>
            <a:endParaRPr lang="ru-RU" u="sng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Перегрузка электросети включением нескольких электроприборов в одну розетку;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Повреждение электроприборов, небрежное соединение, оголение или плохая изоляция проводов;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Оставление электронагревательных приборов включенными в сеть в течение длительного времени и их перегрев;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Расположение дополнительных электронагревателей вблизи от легковоспламеняющихся предметов;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Нарушение правил эксплуатации электроприборов, определенных в инструкции предприятий- изготовителей;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Эксплуатация электропечей, не оборудованных терморегуляторами.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rgbClr val="C00000"/>
                </a:solidFill>
              </a:rPr>
              <a:t>Неправильная эксплуатация печного отопления:</a:t>
            </a:r>
            <a:endParaRPr lang="ru-RU" u="sng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Неисправность печей и их плохая подготовка к отопительному сезону;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Своевременно не очищенные от сажи дымоходы и печи;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Установка металлических печей, не отвечающих требованиям пожарной безопасности;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Оставление топящиеся печи без присмотра;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Применение для розжига печи бензина, керосина, дизельного топлива и др. 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rgbClr val="C00000"/>
                </a:solidFill>
              </a:rPr>
              <a:t>Шалости детей</a:t>
            </a:r>
            <a:endParaRPr lang="ru-RU" u="sng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Игра со спичками;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Разведение костров в подвалах и на чердаках;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Поджог тополиного пуха в летнее время;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Нарушение правил обращения 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приротехникой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3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rgbClr val="C00000"/>
                </a:solidFill>
              </a:rPr>
              <a:t>Поджоги</a:t>
            </a:r>
            <a:endParaRPr lang="ru-RU" u="sng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Криминальные, умышленные действия по уничтожению или повреждению чужого имущества.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43434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Случаи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80 %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Неосторожное обращение с огнем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70-75 %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Жилой сектор, общественное здание, пострадавшие  85-90% от общего количества.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u="sng" dirty="0" smtClean="0">
                <a:solidFill>
                  <a:srgbClr val="C00000"/>
                </a:solidFill>
              </a:rPr>
              <a:t>Вопросы</a:t>
            </a:r>
            <a:endParaRPr lang="ru-RU" u="sng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1) В чем заключается значение огня в жизни человека?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2) Где наиболее часто возникают пожары? Почему?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3) Перечислите основные группы причин возникновения пожаров в повседневной жизни?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4) Приведите примеры возникновения пожара из-за неосторожного обращения с огнем?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5) Какие неисправности электропроводки могут привести к пожару?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История развития огня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Археология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наука, изучающая историю человеческого общества по материальным остаткам жизни и деятельности людей.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Презентация подготовлена на основе учебника Б.О Хренников, А.Т Смирнов 8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81128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Синантропы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(Природный огонь)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46-230 тыс. лет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5" name="Picture 1" descr="C:\Users\Константин\Desktop\158044_tribune_vse_neobyasnimoe_i_neobychnoe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692696"/>
            <a:ext cx="4869904" cy="3673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5085184"/>
            <a:ext cx="5544616" cy="9822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(Трение)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 тыс. лет до н.э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1" name="Picture 1" descr="C:\Users\Константин\Desktop\otkrytie-ognya-i-sposoby-ego-dobyvaniya_1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556792"/>
            <a:ext cx="4824536" cy="32944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581128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Железный век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начало 1 тыс. лет до н.э.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(высечение искр из кремния при помощи огнива- железной или стальной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пластинки)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4337" name="Picture 1" descr="C:\Users\Константин\Desktop\1371450108_e412031e2cf468a4ac3f161750a1b8e9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548680"/>
            <a:ext cx="3494186" cy="34941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941168"/>
            <a:ext cx="8686800" cy="8382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1830-1855 г. (изготовление спичек)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3" name="Picture 1" descr="C:\Users\Константин\Desktop\581463_t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900014"/>
            <a:ext cx="4032448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Человек научился</a:t>
            </a:r>
            <a:endParaRPr lang="ru-RU" dirty="0"/>
          </a:p>
        </p:txBody>
      </p:sp>
      <p:pic>
        <p:nvPicPr>
          <p:cNvPr id="4" name="Picture 2" descr="C:\Users\Константин\Desktop\iCASJP7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5"/>
            <a:ext cx="2304256" cy="1963854"/>
          </a:xfrm>
          <a:prstGeom prst="rect">
            <a:avLst/>
          </a:prstGeom>
          <a:noFill/>
        </p:spPr>
      </p:pic>
      <p:pic>
        <p:nvPicPr>
          <p:cNvPr id="21506" name="Picture 2" descr="C:\Users\Константин\Desktop\1304085227_013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924944"/>
            <a:ext cx="3528392" cy="264358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3284984"/>
            <a:ext cx="30064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добывать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3968" y="5589240"/>
            <a:ext cx="2250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тушить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1507" name="Picture 3" descr="C:\Users\Константин\Desktop\vyvoz-musora-posle-remonta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196752"/>
            <a:ext cx="3456384" cy="268829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292080" y="3933056"/>
            <a:ext cx="3055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устранять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Сегодня невозможно представить жизнь человека без использования огня.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C:\Users\Константин\Desktop\844[1]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204864"/>
            <a:ext cx="3546137" cy="265794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580112" y="5013176"/>
            <a:ext cx="28083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завод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484" name="Picture 4" descr="C:\Users\Константин\Desktop\Shkola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924944"/>
            <a:ext cx="3502876" cy="280647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702451" y="5661248"/>
            <a:ext cx="20644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школа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485" name="Picture 5" descr="C:\Users\Константин\Desktop\pd1big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556792"/>
            <a:ext cx="2899377" cy="216024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39552" y="3933056"/>
            <a:ext cx="16081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дом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Пожар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это неконтролируемое горение, причиняющее материальный ущерб, вред жизни и здоровью граждан, интересам общества и государства.</a:t>
            </a:r>
          </a:p>
          <a:p>
            <a:endParaRPr lang="ru-RU" dirty="0"/>
          </a:p>
        </p:txBody>
      </p:sp>
      <p:pic>
        <p:nvPicPr>
          <p:cNvPr id="22532" name="Picture 4" descr="C:\Users\Константин\Desktop\i[6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140968"/>
            <a:ext cx="2233018" cy="31599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266</TotalTime>
  <Words>515</Words>
  <Application>Microsoft Office PowerPoint</Application>
  <PresentationFormat>Экран (4:3)</PresentationFormat>
  <Paragraphs>93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Глава 1 Пожарная безопасность</vt:lpstr>
      <vt:lpstr>История развития огня</vt:lpstr>
      <vt:lpstr> Синантропы  (Природный огонь)  46-230 тыс. лет </vt:lpstr>
      <vt:lpstr>(Трение) 10 тыс. лет до н.э</vt:lpstr>
      <vt:lpstr>             Железный век начало 1 тыс. лет до н.э. (высечение искр из кремния при помощи огнива- железной или стальной пластинки)              </vt:lpstr>
      <vt:lpstr>1830-1855 г. (изготовление спичек)</vt:lpstr>
      <vt:lpstr>Человек научился</vt:lpstr>
      <vt:lpstr>Сегодня невозможно представить жизнь человека без использования огня.</vt:lpstr>
      <vt:lpstr>Слайд 9</vt:lpstr>
      <vt:lpstr>Пожары возникают</vt:lpstr>
      <vt:lpstr>Внимание!</vt:lpstr>
      <vt:lpstr>Исторические факты</vt:lpstr>
      <vt:lpstr>Наиболее распространенные причины пожаров в быту</vt:lpstr>
      <vt:lpstr>Неисправность и неправильная эксплуатация электрооборудования: </vt:lpstr>
      <vt:lpstr>Неправильная эксплуатация печного отопления:</vt:lpstr>
      <vt:lpstr>Шалости детей</vt:lpstr>
      <vt:lpstr>Поджоги</vt:lpstr>
      <vt:lpstr>Слайд 18</vt:lpstr>
      <vt:lpstr>Вопросы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Глава 1 Пожарная безопасность</dc:title>
  <dc:creator>Константин</dc:creator>
  <cp:lastModifiedBy>User</cp:lastModifiedBy>
  <cp:revision>9</cp:revision>
  <dcterms:created xsi:type="dcterms:W3CDTF">2013-09-09T16:40:56Z</dcterms:created>
  <dcterms:modified xsi:type="dcterms:W3CDTF">2015-07-07T19:50:15Z</dcterms:modified>
</cp:coreProperties>
</file>