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86" r:id="rId4"/>
    <p:sldId id="287" r:id="rId5"/>
    <p:sldId id="263" r:id="rId6"/>
    <p:sldId id="284" r:id="rId7"/>
    <p:sldId id="289" r:id="rId8"/>
    <p:sldId id="288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5577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79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77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18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30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60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89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0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411760" y="1387153"/>
            <a:ext cx="6666264" cy="240873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dirty="0"/>
              <a:t>Тема: </a:t>
            </a:r>
            <a:r>
              <a:rPr lang="ru-RU" sz="2400" dirty="0" smtClean="0"/>
              <a:t>Использование конструкторов </a:t>
            </a:r>
            <a:r>
              <a:rPr lang="en-US" sz="2400" dirty="0" smtClean="0"/>
              <a:t>LEGO</a:t>
            </a:r>
            <a:r>
              <a:rPr lang="en-US" sz="2400" dirty="0"/>
              <a:t> </a:t>
            </a:r>
            <a:r>
              <a:rPr lang="en-US" sz="3200" dirty="0" err="1" smtClean="0"/>
              <a:t>WeDo</a:t>
            </a:r>
            <a:r>
              <a:rPr lang="ru-RU" sz="2400" dirty="0" smtClean="0"/>
              <a:t> как инструмента для обучения учащихся конструированию, моделированию и основам изобретательской деятельности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" sz="3600" dirty="0"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4" y="4067252"/>
            <a:ext cx="6400799" cy="84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 smtClean="0">
                <a:solidFill>
                  <a:srgbClr val="898989"/>
                </a:solidFill>
              </a:rPr>
              <a:t>Учитель начальных классов Олейникова Елена Анатольевна</a:t>
            </a:r>
            <a:endParaRPr lang="ru" sz="1800" dirty="0">
              <a:solidFill>
                <a:srgbClr val="898989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 txBox="1"/>
          <p:nvPr/>
        </p:nvSpPr>
        <p:spPr>
          <a:xfrm>
            <a:off x="683568" y="1387153"/>
            <a:ext cx="8060482" cy="136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lang="ru" sz="1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 txBox="1"/>
          <p:nvPr/>
        </p:nvSpPr>
        <p:spPr>
          <a:xfrm>
            <a:off x="521950" y="152252"/>
            <a:ext cx="7938300" cy="84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rgbClr val="898989"/>
                </a:solidFill>
              </a:rPr>
              <a:t>Муниципальное </a:t>
            </a:r>
            <a:r>
              <a:rPr lang="ru" sz="1800" dirty="0" smtClean="0">
                <a:solidFill>
                  <a:srgbClr val="898989"/>
                </a:solidFill>
              </a:rPr>
              <a:t> </a:t>
            </a:r>
            <a:r>
              <a:rPr lang="ru" sz="1800" dirty="0">
                <a:solidFill>
                  <a:srgbClr val="898989"/>
                </a:solidFill>
              </a:rPr>
              <a:t>общеобразовательное учреждение средняя общеобразовательная школа № </a:t>
            </a:r>
            <a:r>
              <a:rPr lang="ru" sz="1800" dirty="0" smtClean="0">
                <a:solidFill>
                  <a:srgbClr val="898989"/>
                </a:solidFill>
              </a:rPr>
              <a:t>5 г.Армавира</a:t>
            </a:r>
            <a:endParaRPr lang="ru" sz="1800" dirty="0">
              <a:solidFill>
                <a:srgbClr val="898989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0" y="1455245"/>
            <a:ext cx="1889810" cy="2340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19872" y="100011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chool-5-armavir@ramler.ru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04" y="414439"/>
            <a:ext cx="2779675" cy="13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75" y="560380"/>
            <a:ext cx="1944224" cy="111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2877118"/>
            <a:ext cx="2059099" cy="146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75" y="2706016"/>
            <a:ext cx="1944224" cy="1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41" y="3520355"/>
            <a:ext cx="2601192" cy="162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9656"/>
            <a:ext cx="1913438" cy="191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00" y="328296"/>
            <a:ext cx="2420174" cy="158348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197437" y="1825638"/>
            <a:ext cx="5085000" cy="1542012"/>
          </a:xfrm>
          <a:prstGeom prst="rect">
            <a:avLst/>
          </a:prstGeom>
          <a:solidFill>
            <a:srgbClr val="4A86E8"/>
          </a:solidFill>
          <a:ln w="1905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214575" y="1997924"/>
            <a:ext cx="4067862" cy="1369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dirty="0" smtClean="0"/>
              <a:t>Попробуй, собери эти модели! Создай свои!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Подумай  для чего пригодятся в жизни твои модели-роботы?</a:t>
            </a:r>
            <a:endParaRPr lang="ru" sz="1800" b="1" dirty="0"/>
          </a:p>
        </p:txBody>
      </p:sp>
      <p:pic>
        <p:nvPicPr>
          <p:cNvPr id="106" name="Shape 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65297" y="2212719"/>
            <a:ext cx="767850" cy="7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Администратор\Desktop\фото 2-б Лего\Новая папка (2)\WP_20141022_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443">
            <a:off x="188346" y="251908"/>
            <a:ext cx="3676456" cy="20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Администратор\Desktop\фото 2-б Лего\Новая папка (2)\WP_20141022_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669">
            <a:off x="5294987" y="355270"/>
            <a:ext cx="3460258" cy="19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2 - Б\WP_20141017_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497">
            <a:off x="5460496" y="2718103"/>
            <a:ext cx="3302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2 - Б\WP_20141013_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246">
            <a:off x="3038292" y="1702420"/>
            <a:ext cx="2159854" cy="30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2 - Б\WP_20141106_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427">
            <a:off x="464425" y="2241382"/>
            <a:ext cx="1935382" cy="27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9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" y="2877118"/>
            <a:ext cx="2059099" cy="146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4" y="3029518"/>
            <a:ext cx="2059099" cy="146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Администратор\Desktop\Олейникова Лего\P10103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7" y="2051718"/>
            <a:ext cx="4329546" cy="268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2" y="2051717"/>
            <a:ext cx="4122360" cy="268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04"/>
          <p:cNvSpPr/>
          <p:nvPr/>
        </p:nvSpPr>
        <p:spPr>
          <a:xfrm>
            <a:off x="207888" y="169751"/>
            <a:ext cx="8463594" cy="18819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+mn-lt"/>
              </a:rPr>
              <a:t>  Участвовали  в </a:t>
            </a:r>
            <a:r>
              <a:rPr lang="ru-RU" sz="2400" b="1" dirty="0" err="1" smtClean="0">
                <a:latin typeface="+mn-lt"/>
              </a:rPr>
              <a:t>Робофесте</a:t>
            </a:r>
            <a:r>
              <a:rPr lang="ru-RU" sz="2400" b="1" dirty="0" smtClean="0">
                <a:latin typeface="+mn-lt"/>
              </a:rPr>
              <a:t>-Кубань, </a:t>
            </a:r>
            <a:r>
              <a:rPr lang="ru-RU" sz="2400" b="1" dirty="0" err="1" smtClean="0">
                <a:latin typeface="+mn-lt"/>
              </a:rPr>
              <a:t>Робофесте</a:t>
            </a:r>
            <a:r>
              <a:rPr lang="ru-RU" sz="2400" b="1" dirty="0" smtClean="0">
                <a:latin typeface="+mn-lt"/>
              </a:rPr>
              <a:t>-Юг,  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err="1" smtClean="0">
                <a:latin typeface="+mn-lt"/>
              </a:rPr>
              <a:t>Робофесте</a:t>
            </a:r>
            <a:r>
              <a:rPr lang="ru-RU" sz="2400" b="1" dirty="0" smtClean="0">
                <a:latin typeface="+mn-lt"/>
              </a:rPr>
              <a:t> - 2015 в Москве! Победили в номинации 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 « Самая сложная конструкция»!</a:t>
            </a:r>
            <a:endParaRPr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4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260600" y="795625"/>
            <a:ext cx="6622800" cy="103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4000" dirty="0" smtClean="0"/>
              <a:t>Модель «Солнечная система»</a:t>
            </a:r>
            <a:endParaRPr lang="ru" sz="4000" dirty="0"/>
          </a:p>
        </p:txBody>
      </p:sp>
      <p:pic>
        <p:nvPicPr>
          <p:cNvPr id="5" name="Picture 3" descr="C:\Users\Администратор\Desktop\IMG_2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139703"/>
            <a:ext cx="3240360" cy="243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0"/>
            <a:ext cx="916305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56700" y="1923677"/>
            <a:ext cx="422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4" name="Shape 104"/>
          <p:cNvSpPr/>
          <p:nvPr/>
        </p:nvSpPr>
        <p:spPr>
          <a:xfrm>
            <a:off x="1475656" y="987574"/>
            <a:ext cx="6408712" cy="33843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 28.03.15 г. Команда приняла участие в АГПА</a:t>
            </a:r>
            <a:r>
              <a:rPr lang="ru-RU" sz="2400" b="1" dirty="0"/>
              <a:t> </a:t>
            </a:r>
            <a:r>
              <a:rPr lang="ru-RU" sz="2400" b="1" dirty="0" smtClean="0"/>
              <a:t>в зональном конкурсе-фестивале «Создай свою мечту»  в г. Армавире  с проектом карусель «Воздушная мечта». Получили дипломы </a:t>
            </a:r>
            <a:r>
              <a:rPr lang="en-US" sz="2400" b="1" dirty="0" smtClean="0"/>
              <a:t>III </a:t>
            </a:r>
            <a:r>
              <a:rPr lang="ru-RU" sz="2400" b="1" dirty="0" smtClean="0"/>
              <a:t>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39856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5556" y="987574"/>
            <a:ext cx="8280920" cy="33843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9572" y="1263407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Наша школа заключила соглашение  по реализации </a:t>
            </a:r>
            <a:r>
              <a:rPr lang="ru-RU" sz="2400" b="1" dirty="0"/>
              <a:t>общероссийской </a:t>
            </a:r>
            <a:r>
              <a:rPr lang="ru-RU" sz="2400" b="1" dirty="0" smtClean="0"/>
              <a:t>программы выявления </a:t>
            </a:r>
            <a:r>
              <a:rPr lang="ru-RU" sz="2400" b="1" dirty="0"/>
              <a:t>и продвижения перспективных </a:t>
            </a:r>
            <a:r>
              <a:rPr lang="ru-RU" sz="2400" b="1" dirty="0" smtClean="0"/>
              <a:t>кадров для </a:t>
            </a:r>
            <a:r>
              <a:rPr lang="ru-RU" sz="2400" b="1" dirty="0"/>
              <a:t>высокотехнологичных отраслей российской </a:t>
            </a:r>
            <a:r>
              <a:rPr lang="ru-RU" sz="2400" b="1" dirty="0" err="1" smtClean="0"/>
              <a:t>экономики«Робототехника</a:t>
            </a:r>
            <a:r>
              <a:rPr lang="ru-RU" sz="2400" b="1" dirty="0"/>
              <a:t>: инженерно-технические кадры инновационной России с </a:t>
            </a:r>
            <a:r>
              <a:rPr lang="ru-RU" sz="2400" b="1" dirty="0" smtClean="0"/>
              <a:t>  </a:t>
            </a:r>
            <a:r>
              <a:rPr lang="ru-RU" sz="2400" b="1" dirty="0"/>
              <a:t>АНО «НМЦ "Школа нового поколения</a:t>
            </a:r>
            <a:r>
              <a:rPr lang="ru-RU" sz="2400" b="1" dirty="0" smtClean="0"/>
              <a:t>"»</a:t>
            </a:r>
            <a:endParaRPr lang="ru-RU" sz="2400" b="1" dirty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95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6240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</a:t>
            </a:r>
          </a:p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995686"/>
            <a:ext cx="2232248" cy="245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151</Words>
  <Application>Microsoft Office PowerPoint</Application>
  <PresentationFormat>Экран (16:9)</PresentationFormat>
  <Paragraphs>15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Тема: Использование конструкторов LEGO WeDo как инструмента для обучения учащихся конструированию, моделированию и основам изобретательской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Шагающие роботы.</dc:title>
  <cp:lastModifiedBy>Acer</cp:lastModifiedBy>
  <cp:revision>29</cp:revision>
  <dcterms:modified xsi:type="dcterms:W3CDTF">2015-07-03T12:20:31Z</dcterms:modified>
</cp:coreProperties>
</file>