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64" r:id="rId4"/>
    <p:sldId id="272" r:id="rId5"/>
    <p:sldId id="278" r:id="rId6"/>
    <p:sldId id="266" r:id="rId7"/>
    <p:sldId id="269" r:id="rId8"/>
    <p:sldId id="263" r:id="rId9"/>
    <p:sldId id="273" r:id="rId10"/>
    <p:sldId id="276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438737-3C57-4CFB-9F46-601A5147189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E82937-C981-4777-B78B-D7D7A3D036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sternazakaz.ru/shop/makeframe/2162/711/82/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posternazakaz.ru/shop/makeframe/1940/725/82/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img_url=http://www.kttape.com/wp-content/uploads/4AF487BB-0403-4B14-B977-9BD07983DB8D.jpg&amp;uinfo=sw-1282-sh-736-fw-1057-fh-530-pd-1&amp;p=2&amp;text=%D0%B4%D0%B5%D1%82%D1%81%D0%BA%D0%B8%D0%B9%20%D1%81%D0%BF%D0%BE%D1%80%D1%82-%D1%84%D0%BE%D1%82%D0%BE&amp;noreask=1&amp;pos=89&amp;rpt=simage&amp;lr=194" TargetMode="External"/><Relationship Id="rId16" Type="http://schemas.openxmlformats.org/officeDocument/2006/relationships/hyperlink" Target="http://www.posternazakaz.ru/shop/makeframe/1593/702/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roditeli.ru/content/child-sport/395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www.posternazakaz.ru/shop/makeframe/94382/706/82/" TargetMode="External"/><Relationship Id="rId4" Type="http://schemas.openxmlformats.org/officeDocument/2006/relationships/hyperlink" Target="http://images.yandex.ru/yandsearch?source=wiz&amp;img_url=http://www.yuga.ru/media/hockey_detskii.jpg&amp;uinfo=sw-1282-sh-736-fw-1057-fh-530-pd-1&amp;p=2&amp;text=%D0%B4%D0%B5%D1%82%D1%81%D0%BA%D0%B8%D0%B9%20%D1%81%D0%BF%D0%BE%D1%80%D1%82-%D1%84%D0%BE%D1%82%D0%BE&amp;noreask=1&amp;pos=71&amp;rpt=simage&amp;lr=194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basketball.ru/library/photo/photo_318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sternazakaz.ru/shop/makeframe/94382/706/8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osternazakaz.ru/shop/makeframe/1593/702/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javascript:;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osternazakaz.ru/shop/makeframe/2417/719/82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asketball.ru/library/photo/photo_318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osternazakaz.ru/shop/makeframe/1940/725/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3312368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Сделай правильный выбор, выбери правильный путь…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2132856"/>
            <a:ext cx="6192688" cy="417646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 – это жизнь. Это легкость движенья.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 вызывает у всех уваженье.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 продвигает всех вверх и вперед.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Бодрость, здоровье он всем придает.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Все, кто активен и кто не ленится,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Могут со спортом легко подружиться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 дарит нам энергию здоровья,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Упорство, силу духа, красоту.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 учит нас на мир смотреть с любовью,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реальность воплощать свою мечту.</a:t>
            </a:r>
          </a:p>
          <a:p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Очень важен спорт для всех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4400" dirty="0" smtClean="0">
                <a:solidFill>
                  <a:srgbClr val="C00000"/>
                </a:solidFill>
              </a:rPr>
              <a:t>Он </a:t>
            </a:r>
            <a:r>
              <a:rPr lang="ru-RU" sz="4400" dirty="0">
                <a:solidFill>
                  <a:srgbClr val="C00000"/>
                </a:solidFill>
              </a:rPr>
              <a:t>здоровье и успех!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j02191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18" y="5196372"/>
            <a:ext cx="2625675" cy="15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j02364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4409"/>
            <a:ext cx="142640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j02364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65" y="1408052"/>
            <a:ext cx="142640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1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0" y="4380094"/>
            <a:ext cx="17256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55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2659"/>
            <a:ext cx="213201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1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1" y="2800398"/>
            <a:ext cx="1864665" cy="1524005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3" name="Рисунок 5" descr="99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115"/>
            <a:ext cx="1038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Исследовательская деятельность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844824"/>
            <a:ext cx="6336704" cy="4320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Зачем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нужно занимать спортом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? (анкетирование - опрос)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определить свой вид спорта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?                                  ( исследование проблемы-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роанализируйте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уровень популярности различных видов спорта в классе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Какие физические качества необходимы для занятия спортом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?( Определите и дайте характеристику физическим качествам)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чём разница между любительским и профессиональным спортом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?(проанализируйте разные виды спорта)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667625" y="3213100"/>
            <a:ext cx="7207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6" name="Рисунок 3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480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9" y="646101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Picture 4" descr="NWAGE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52400"/>
            <a:ext cx="979488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WAGE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52" y="152400"/>
            <a:ext cx="979488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WAGE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52" y="304800"/>
            <a:ext cx="979488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4664"/>
            <a:ext cx="867645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Ожидаемые результаты.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4896544" cy="5256584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привитие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детям потребности в выполнении физических упражнений, развитие физических качеств, гарантирующих всестороннее развитие (ловкость, смелость, выносливость), желания заниматься в спортивных секциях;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личности воспитанника, его творческого потенциала, умение взаимодействовать с другими людьми;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воспитание нравственных и патриотических чувств, социальной ответственности (умение действовать в интересах большого сообщества);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освоение системы интегрированных знаний и умений;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информационных, компьютерных  технологий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Вовлечение молодёжи в спортивные секции города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Увеличение пропаганды в области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После завершения проекта учащиеся приобретут следующие умения":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личностные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предметные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User\Desktop\фото-щкола\Изображение 0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0445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0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5688631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 descr="http://im8-tub-ru.yandex.net/i?id=48073197-03-72&amp;n=21">
            <a:hlinkClick r:id="rId2" tgtFrame="&quot;_blank&quot;"/>
          </p:cNvPr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60" y="272058"/>
            <a:ext cx="2143125" cy="142875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26" y="2967335"/>
            <a:ext cx="88724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Выбо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 за вами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</a:t>
            </a:r>
          </a:p>
          <a:p>
            <a:pPr algn="ctr"/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«Мы выбираем спорт!»</a:t>
            </a:r>
            <a:endParaRPr lang="ru-RU" sz="4000" b="1" cap="all" spc="0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 descr="http://im5-tub-ru.yandex.net/i?id=213095474-55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094" y="332656"/>
            <a:ext cx="2141220" cy="155679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13" name="Рисунок 12" descr="Айкидо или карате? Ищем подходящую секцию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47325"/>
            <a:ext cx="2160240" cy="144016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14" name="Рисунок 13" descr="73096. Фото плавание, фотографии плавцов, постеры и плакаты плавцов, постеры Плавание, плакат Плавание">
            <a:hlinkClick r:id="rId8" tooltip="&quot;Постер 73096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53" y="1700754"/>
            <a:ext cx="225038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skates001. Фото Конькобежцы, фотографии конькобежцев, постеры конькобежцы, постеры Конькобежцы, плакат Конькобежцы">
            <a:hlinkClick r:id="rId10" tooltip="&quot;Постер skates001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78" y="4959602"/>
            <a:ext cx="23812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096014. Фото лыжи, постеры лыжники, фотографии лыжников, плакаты лыжный спорт, постеры Лыжи, плакат Лыжи">
            <a:hlinkClick r:id="rId12" tooltip="&quot;Постер 096014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8899"/>
            <a:ext cx="23812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basketball.ru/netcat_files/140/403/1_95.JPG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90" y="1017990"/>
            <a:ext cx="1439622" cy="158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SP0036B. Фото Волейбол, постер волейбол, рисунки волейбола, плакаты и фотографии волейбол, постеры Волейбол, плакат Волейбол">
            <a:hlinkClick r:id="rId16" tooltip="&quot;Постер CSP0036B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5382"/>
            <a:ext cx="1958748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Объект 5" descr="http://im8-tub-ru.yandex.net/i?id=48073197-03-72&amp;n=21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27" y="116632"/>
            <a:ext cx="2143125" cy="142875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7092281" y="1889448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88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94421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автономное общеобразовательное учреждение Лицей №1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392488" cy="4464496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Разработчики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проекта: учащиеся 7классов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Координаторы проекта: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Пантелеева Ольга Федоровна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Колдин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Александр Николаевич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Кравчук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Татьяна Михайловна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Чукалкина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Виктория Григорьевна,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Ямскова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Татьяна Геннадьевна,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Золотова Лидия Николаевна, Трубачева Татьяна Викторовна,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Плешаков Сергей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лександрович.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Проект информационно-познавательный.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Сроки реализации проекта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01.04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- 01.05.2014 г.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4" descr="skates001. Фото Конькобежцы, фотографии конькобежцев, постеры конькобежцы, постеры Конькобежцы, плакат Конькобежцы">
            <a:hlinkClick r:id="rId2" tooltip="&quot;Постер skates001&quot;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764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8496944" cy="280831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План проведения проекта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5760640" cy="580526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1. Формулирование темы проекта, его целей, задач.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2. Составление визитки проекта, методических и дидактических материалов к проекту и размещение их в сети.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3. Этапы реализации проекта.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Знакомство с проектом (вводная презентация)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формулирование проблем, которые будут решаться в проекте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Работа по поиску материалов к проекту, обработка информации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Выполнение дидактических заданий к проекту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Обсуждение в группах результатов проекта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Оформление результатов исследования в форме презентаций и публикаций, вики-статьи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Размещение результатов работы в сети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4. Презентация результатов проекта на методическом мероприятии.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5. Оценивание работы по проекту участниками группы.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6. Подведение итогов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–мастер-класс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CSP0036B. Фото Волейбол, постер волейбол, рисунки волейбола, плакаты и фотографии волейбол, постеры Волейбол, плакат Волейбол">
            <a:hlinkClick r:id="rId2" tooltip="&quot;Постер CSP0036B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53" y="1196752"/>
            <a:ext cx="3609647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MVA30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0" y="1860676"/>
            <a:ext cx="1091565" cy="109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VA200">
            <a:hlinkClick r:id="rId4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88" y="3170116"/>
            <a:ext cx="1091565" cy="109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0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42493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Обоснование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3888432" cy="453650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Главная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проблема -  это отсутствие патриотизма и пропаганды спорта. На спортивных площадках и спортзалах  мы сталкиваемся с низкой посещаемостью. 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Остро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стоит вопрос безразличия и нежелания учащихся приобщаться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спорту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ЗОЖ.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3" descr="C:\Users\User\Desktop\фото-щкола\SL730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03244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71500" y="1020574"/>
            <a:ext cx="81438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endParaRPr lang="ru-RU" sz="1600" dirty="0">
              <a:cs typeface="Times New Roman" pitchFamily="18" charset="0"/>
            </a:endParaRPr>
          </a:p>
          <a:p>
            <a:pPr indent="449263" algn="just" eaLnBrk="0" hangingPunct="0"/>
            <a:endParaRPr lang="ru-RU" dirty="0">
              <a:cs typeface="Times New Roman" pitchFamily="18" charset="0"/>
            </a:endParaRPr>
          </a:p>
          <a:p>
            <a:pPr indent="449263" algn="just"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8624" y="3842724"/>
            <a:ext cx="842962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endParaRPr lang="ru-RU" sz="1600" dirty="0">
              <a:cs typeface="Times New Roman" pitchFamily="18" charset="0"/>
            </a:endParaRPr>
          </a:p>
          <a:p>
            <a:pPr indent="449263" algn="just"/>
            <a:endParaRPr lang="ru-RU" sz="1600" dirty="0">
              <a:cs typeface="Times New Roman" pitchFamily="18" charset="0"/>
            </a:endParaRPr>
          </a:p>
          <a:p>
            <a:pPr indent="449263" algn="just"/>
            <a:endParaRPr lang="ru-RU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" y="548680"/>
            <a:ext cx="8286750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inrichScript"/>
                <a:ea typeface="Times New Roman" pitchFamily="18" charset="0"/>
              </a:rPr>
              <a:t>Актуальность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23" y="1913126"/>
            <a:ext cx="3855345" cy="40934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«Мы выбираем спорт»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позволит решить проблему привлечения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подростков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 спорту , самореализации одаренных детей. Кроме того позволит систематизировать и координировать работу в области вечерней занятости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учащихся, формировании и реализации знаний, умений в области здорового образа жизни.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3" descr="PE-199-0128. Фото футбол, фотографии футбол и футболистов, постеры и плакаты футбол, футбольные звезды фото, постеры Футбол, плакат Футбол">
            <a:hlinkClick r:id="rId2" tooltip="&quot;Постер PE-199-0128&quot;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594767"/>
            <a:ext cx="4680520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5436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3888432" cy="535531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Проект посвящён важности спорта в жизни человека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Деятельность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направлена на повышение знаний учащихся в области различных видов спорта и формирование личности школьника через физкультурно-спортивную деятельность.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ходе проекта учащиеся готовят материалы по истории  видов спорта, используя при этом, как печатные, так и электронные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ресурсы, проводят исследования.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Готовый продукт представляют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виде презентации, Вики-статьи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буклета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т.д. Итоговым продуктом проекта является мастер-класс.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www.basketball.ru/netcat_files/140/403/1_9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419872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inrichScript"/>
              </a:rPr>
              <a:t>Аннотация к проекту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487" y="5013176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88" y="3952861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46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1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Основополагающие вопросы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525658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шаг к здоровью и успеху?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Выбор за вами! А мы выбираем СПОРТ!!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Проблемные вопросы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место спорт занимает в жизни человека?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Какие физические качества необходимы для занятия спортом?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чём разница между любительским и профессиональным спортом?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Учебные вопросы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Какие виды спорта наиболее популярны в России, в мире, среди молодёжи?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«Спорт – альтернатива пагубным привычкам»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определить свой вид спорта?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096014. Фото лыжи, постеры лыжники, фотографии лыжников, плакаты лыжный спорт, постеры Лыжи, плакат Лыжи">
            <a:hlinkClick r:id="rId2" tooltip="&quot;Постер 096014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672408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NWAGE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24" y="1124744"/>
            <a:ext cx="979488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8496943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Основные цели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4536504" cy="4392488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проекта: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пропаганда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активного и здорового образа жизни, популяризация спорта, имеющие высокое социальное значение для жизни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человека.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сформировать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устойчивый интерес к занятиям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спортом,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реализовать активные занятия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разными видами спорта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территории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учреждений города.</a:t>
            </a:r>
          </a:p>
          <a:p>
            <a:pPr marL="45720" lv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Сделать выбор в пользу спорта.</a:t>
            </a:r>
          </a:p>
          <a:p>
            <a:pPr lvl="0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фото-щкола\SDC110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004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2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</TotalTime>
  <Words>566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Сделай правильный выбор, выбери правильный путь…</vt:lpstr>
      <vt:lpstr>Проект</vt:lpstr>
      <vt:lpstr>Муниципальное автономное общеобразовательное учреждение Лицей №1</vt:lpstr>
      <vt:lpstr>План проведения проекта </vt:lpstr>
      <vt:lpstr>Обоснование проблемы</vt:lpstr>
      <vt:lpstr>Презентация PowerPoint</vt:lpstr>
      <vt:lpstr>Презентация PowerPoint</vt:lpstr>
      <vt:lpstr>Основополагающие вопросы</vt:lpstr>
      <vt:lpstr>Основные цели и задачи проекта</vt:lpstr>
      <vt:lpstr>Исследовательская деятельность</vt:lpstr>
      <vt:lpstr>Ожидаемые результаты.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– это жизнь. Это легкость движенья. Спорт вызывает у всех уваженье. Спорт продвигает всех вверх и вперед. Бодрость, здоровье он всем придает. Все, кто активен и кто не ленится, Могут со спортом легко подружиться.</dc:title>
  <dc:creator>Татьяна</dc:creator>
  <cp:lastModifiedBy>User</cp:lastModifiedBy>
  <cp:revision>55</cp:revision>
  <dcterms:created xsi:type="dcterms:W3CDTF">2013-08-29T09:15:42Z</dcterms:created>
  <dcterms:modified xsi:type="dcterms:W3CDTF">2014-04-20T11:08:59Z</dcterms:modified>
</cp:coreProperties>
</file>