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7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66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2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4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53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10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33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4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9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51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C522-5592-4D19-A829-5F17ECE0ED18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573C-58FE-45D0-B32A-D481057412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6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силовой гимнастики на результат в лыжной гонки у юношей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16-17 лет в соревновательном периоде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6400800" cy="1752600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dirty="0" smtClean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2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836712"/>
            <a:ext cx="7920880" cy="4292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2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выводы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ru-RU" sz="1600" dirty="0"/>
              <a:t>1.	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данных специальной литературы было выявлено, что одним из наиболее эффективных способов развития специальной выносливости в лыжной гонке было применение специальной силовой подготовки с использованием дополнительного отягощения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Исследование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показало, что силовая тренировка с применением дополнительного отягощения направленная на развития специальной выносливости в лыжной гонке с применением специальной силовой подготовки с использованием дополнительного отягощения является действительно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эффективной.</a:t>
            </a:r>
          </a:p>
          <a:p>
            <a:pPr algn="just">
              <a:lnSpc>
                <a:spcPct val="160000"/>
              </a:lnSpc>
            </a:pPr>
            <a:r>
              <a:rPr lang="ru-RU" sz="1600" kern="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3. Таким образом, силовая тренировка у юношей-</a:t>
            </a:r>
            <a:r>
              <a:rPr lang="ru-RU" sz="1600" kern="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полиатлонистов</a:t>
            </a:r>
            <a:r>
              <a:rPr lang="ru-RU" sz="1600" kern="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 с использованием дополнительного отягощения, направленная на развитие силовых качеств  и выносливости спортсменов, приводит к большему приросту результатов в лыжной гонке, чем аналогичная тренировка, организованная без использования дополнительного отягощения. Гипотеза оказалась верной.</a:t>
            </a:r>
            <a:r>
              <a:rPr lang="ru-RU" sz="1600" kern="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499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тренировочный процесс юношей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16-17 лет в соревновательном периоде.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влияние силовой гимнастики на  результаты лыжной гонки у юношей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16-17 лет.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733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Calibri"/>
                <a:cs typeface="Times New Roman"/>
              </a:rPr>
              <a:t>Цель исследования </a:t>
            </a: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– Определить влияние силовой гимнастики на результат в лыжной гонке у юношей </a:t>
            </a:r>
            <a:r>
              <a:rPr lang="ru-RU" sz="2000" dirty="0" err="1" smtClean="0">
                <a:effectLst/>
                <a:latin typeface="Times New Roman"/>
                <a:ea typeface="Calibri"/>
                <a:cs typeface="Times New Roman"/>
              </a:rPr>
              <a:t>полиатлонистов</a:t>
            </a: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 16-17 лет в соревновательном периоде.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Для достижения цели в работе были поставлены следующие </a:t>
            </a:r>
            <a:r>
              <a:rPr lang="ru-RU" sz="2000" b="1" dirty="0" smtClean="0">
                <a:effectLst/>
                <a:latin typeface="Times New Roman"/>
                <a:ea typeface="Calibri"/>
                <a:cs typeface="Times New Roman"/>
              </a:rPr>
              <a:t>задачи: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Изучить и проанализировать различные методики тренировки юношей </a:t>
            </a:r>
            <a:r>
              <a:rPr lang="ru-RU" sz="2000" dirty="0" err="1" smtClean="0">
                <a:effectLst/>
                <a:latin typeface="Times New Roman"/>
                <a:ea typeface="Calibri"/>
                <a:cs typeface="Times New Roman"/>
              </a:rPr>
              <a:t>полиатлонистов</a:t>
            </a: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 16-17 лет в соревновательном периоде.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Разработать экспериментальную программу для тренировок </a:t>
            </a:r>
            <a:r>
              <a:rPr lang="ru-RU" sz="2000" dirty="0" err="1" smtClean="0">
                <a:effectLst/>
                <a:latin typeface="Times New Roman"/>
                <a:ea typeface="Calibri"/>
                <a:cs typeface="Times New Roman"/>
              </a:rPr>
              <a:t>полиатлонистов</a:t>
            </a: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 16-17 лет в соревновательном периоде </a:t>
            </a:r>
            <a:endParaRPr lang="ru-RU" sz="20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000" dirty="0" smtClean="0">
                <a:effectLst/>
                <a:latin typeface="Times New Roman"/>
                <a:ea typeface="Calibri"/>
                <a:cs typeface="Times New Roman"/>
              </a:rPr>
              <a:t>Проверить эффективность предложенной программы  тренировок в реальном учебно-тренировочном процессе.</a:t>
            </a:r>
            <a:r>
              <a:rPr lang="ru-RU" sz="2000" b="1" kern="5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kern="5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Методы исследования </a:t>
            </a:r>
            <a:r>
              <a:rPr lang="ru-RU" sz="2000" kern="5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Анализ научно-методической литературы,</a:t>
            </a:r>
            <a:r>
              <a:rPr lang="ru-RU" sz="2000" kern="5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Педагогический эксперимент, </a:t>
            </a:r>
            <a:r>
              <a:rPr lang="ru-RU" sz="1600" dirty="0" smtClean="0">
                <a:effectLst/>
                <a:latin typeface="Times New Roman"/>
                <a:ea typeface="Calibri"/>
              </a:rPr>
              <a:t>Метод математической статистики</a:t>
            </a:r>
            <a:endParaRPr lang="ru-RU" sz="1600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2000" dirty="0" smtClean="0">
              <a:effectLst/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endParaRPr lang="ru-RU" sz="2000" dirty="0" smtClean="0">
              <a:effectLst/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91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7849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рабочей гипотезы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нами было сделано предположение о том, что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специальных упражнений в силовой гимнастике будет способствовать улучшению результатов в лыжной гонке у юношей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16-17 лет в соревновательном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заключается в том, что при использовании разработанной нами методики тренировок усиленная подготовка в силовой гимнастике будит оказывать положительный перенос физических качеств на результат лыжной гонки у юношей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16-17 лет, тогда как при использовании традиционных методов подготовки юношей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полиатлнистов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силовая гимнастика не всегда оказывает положительное влияние на лыжную гонку.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заключается в том, что методика, экспериментально проверенная нами, содействует эффективности тренировочного процесса. Данные, полученные в процессе исследования, можно применять в своей работе тренерам ДЮСШ, спортивных клубов, занимающихся подготовкой юношей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полиатлонистов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760626"/>
              </p:ext>
            </p:extLst>
          </p:nvPr>
        </p:nvGraphicFramePr>
        <p:xfrm>
          <a:off x="683568" y="328676"/>
          <a:ext cx="7920882" cy="63794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352712"/>
                <a:gridCol w="147003"/>
                <a:gridCol w="1965917"/>
                <a:gridCol w="2352712"/>
                <a:gridCol w="1102538"/>
              </a:tblGrid>
              <a:tr h="24263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Результаты в лыжной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гонке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эксперимента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 эксперимента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прирост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контрольная группа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Баханков Вадим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0" i="0" dirty="0">
                          <a:effectLst/>
                          <a:latin typeface="Calibri"/>
                          <a:ea typeface="Times New Roman"/>
                        </a:rPr>
                        <a:t>27.35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Зарубин Денис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Марущенко Сергей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26.58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Федотов Иван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29.03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27.25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Аркания Вячеслв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Данилов Дмитрий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27.58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Ефимов Максим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28.40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Тайганов Тимур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28.59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Петухов Александр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Чиков Георгий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29.36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27. 49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экспериментальная группа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63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Герасимов Иван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25.48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2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Абдулханнон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Файскал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kern="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Мартынов Антон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28.49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26.18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Турсунов Абу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28.51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Гусев Иван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26.43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Коваленко Алексей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29.57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Калинин Дмитрий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2.45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Антонов Василий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27.50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Шутов Илья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27.55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2.46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Власов Роман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30.51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3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Среднее время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2.30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039" marR="45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664" y="-171400"/>
            <a:ext cx="5724644" cy="50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тестирования до и после эксперимента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7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89803"/>
              </p:ext>
            </p:extLst>
          </p:nvPr>
        </p:nvGraphicFramePr>
        <p:xfrm>
          <a:off x="1403647" y="1196751"/>
          <a:ext cx="5573416" cy="1656186"/>
        </p:xfrm>
        <a:graphic>
          <a:graphicData uri="http://schemas.openxmlformats.org/drawingml/2006/table">
            <a:tbl>
              <a:tblPr/>
              <a:tblGrid>
                <a:gridCol w="2003750"/>
                <a:gridCol w="1442570"/>
                <a:gridCol w="2127096"/>
              </a:tblGrid>
              <a:tr h="552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Контрольная группа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Экспериментальная группа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эксперимента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29.36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 эксперимента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27.49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26.08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5943600" cy="3810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aphicFrame>
        <p:nvGraphicFramePr>
          <p:cNvPr id="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93143"/>
              </p:ext>
            </p:extLst>
          </p:nvPr>
        </p:nvGraphicFramePr>
        <p:xfrm>
          <a:off x="1403648" y="3068960"/>
          <a:ext cx="562927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Лист" r:id="rId5" imgW="4943427" imgH="2448028" progId="Excel.Sheet.8">
                  <p:embed/>
                </p:oleObj>
              </mc:Choice>
              <mc:Fallback>
                <p:oleObj name="Лист" r:id="rId5" imgW="4943427" imgH="2448028" progId="Excel.Shee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-52"/>
                      <a:stretch>
                        <a:fillRect/>
                      </a:stretch>
                    </p:blipFill>
                    <p:spPr bwMode="auto">
                      <a:xfrm>
                        <a:off x="1403648" y="3068960"/>
                        <a:ext cx="5629275" cy="296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05063" y="3965575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59632" y="6453336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1. Результаты тестирования до и после эксперимента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52" y="548680"/>
            <a:ext cx="8300120" cy="590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0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0"/>
            <a:ext cx="7632848" cy="658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2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531440"/>
            <a:ext cx="8424936" cy="770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7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372</Words>
  <Application>Microsoft Office PowerPoint</Application>
  <PresentationFormat>Экран (4:3)</PresentationFormat>
  <Paragraphs>127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</vt:lpstr>
      <vt:lpstr>        Влияние силовой гимнастики на результат в лыжной гонки у юношей полиатлонистов 16-17 лет в соревновательном периоде </vt:lpstr>
      <vt:lpstr>Обьект исследования- тренировочный процесс юношей полиатлонистов 16-17 лет в соревновательном периоде.  Предмет исследования - влияние силовой гимнастики на  результаты лыжной гонки у юношей полиатлонистов 16-17 лет.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силовой гимнастики на результат в лыжной гонки у юношей полиатлонистов 16-17 лет в соревновательном периоде</dc:title>
  <dc:creator>1</dc:creator>
  <cp:lastModifiedBy>1</cp:lastModifiedBy>
  <cp:revision>8</cp:revision>
  <dcterms:created xsi:type="dcterms:W3CDTF">2015-05-26T18:52:57Z</dcterms:created>
  <dcterms:modified xsi:type="dcterms:W3CDTF">2015-06-19T12:51:27Z</dcterms:modified>
</cp:coreProperties>
</file>