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notesSlides/notesSlide2.xml" ContentType="application/vnd.openxmlformats-officedocument.presentationml.notesSlide+xml"/>
  <Override PartName="/ppt/tags/tag6.xml" ContentType="application/vnd.openxmlformats-officedocument.presentationml.tag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tags/tag4.xml" ContentType="application/vnd.openxmlformats-officedocument.presentationml.tags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tags/tag2.xml" ContentType="application/vnd.openxmlformats-officedocument.presentationml.tags+xml"/>
  <Override PartName="/ppt/notesSlides/notesSlide18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notesSlides/notesSlide16.xml" ContentType="application/vnd.openxmlformats-officedocument.presentationml.notesSlide+xml"/>
  <Override PartName="/ppt/notesSlides/notesSlide25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ags/tag5.xml" ContentType="application/vnd.openxmlformats-officedocument.presentationml.tags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Override PartName="/ppt/tags/tag3.xml" ContentType="application/vnd.openxmlformats-officedocument.presentationml.tags+xml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tags/tag1.xml" ContentType="application/vnd.openxmlformats-officedocument.presentationml.tags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notesSlides/notesSlide4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40" r:id="rId1"/>
    <p:sldMasterId id="2147483806" r:id="rId2"/>
  </p:sldMasterIdLst>
  <p:notesMasterIdLst>
    <p:notesMasterId r:id="rId30"/>
  </p:notesMasterIdLst>
  <p:sldIdLst>
    <p:sldId id="311" r:id="rId3"/>
    <p:sldId id="256" r:id="rId4"/>
    <p:sldId id="258" r:id="rId5"/>
    <p:sldId id="307" r:id="rId6"/>
    <p:sldId id="310" r:id="rId7"/>
    <p:sldId id="308" r:id="rId8"/>
    <p:sldId id="257" r:id="rId9"/>
    <p:sldId id="309" r:id="rId10"/>
    <p:sldId id="260" r:id="rId11"/>
    <p:sldId id="296" r:id="rId12"/>
    <p:sldId id="299" r:id="rId13"/>
    <p:sldId id="261" r:id="rId14"/>
    <p:sldId id="262" r:id="rId15"/>
    <p:sldId id="263" r:id="rId16"/>
    <p:sldId id="265" r:id="rId17"/>
    <p:sldId id="270" r:id="rId18"/>
    <p:sldId id="272" r:id="rId19"/>
    <p:sldId id="281" r:id="rId20"/>
    <p:sldId id="264" r:id="rId21"/>
    <p:sldId id="280" r:id="rId22"/>
    <p:sldId id="306" r:id="rId23"/>
    <p:sldId id="305" r:id="rId24"/>
    <p:sldId id="274" r:id="rId25"/>
    <p:sldId id="275" r:id="rId26"/>
    <p:sldId id="277" r:id="rId27"/>
    <p:sldId id="278" r:id="rId28"/>
    <p:sldId id="266" r:id="rId29"/>
  </p:sldIdLst>
  <p:sldSz cx="9144000" cy="6858000" type="screen4x3"/>
  <p:notesSz cx="6858000" cy="9144000"/>
  <p:defaultTextStyle>
    <a:defPPr>
      <a:defRPr lang="en-US"/>
    </a:defPPr>
    <a:lvl1pPr algn="l" rtl="0" fontAlgn="base">
      <a:lnSpc>
        <a:spcPct val="90000"/>
      </a:lnSpc>
      <a:spcBef>
        <a:spcPct val="20000"/>
      </a:spcBef>
      <a:spcAft>
        <a:spcPct val="0"/>
      </a:spcAft>
      <a:buClr>
        <a:schemeClr val="hlink"/>
      </a:buClr>
      <a:defRPr sz="2400" kern="1200">
        <a:solidFill>
          <a:schemeClr val="tx1"/>
        </a:solidFill>
        <a:latin typeface="Arial Black" pitchFamily="34" charset="0"/>
        <a:ea typeface="+mn-ea"/>
        <a:cs typeface="+mn-cs"/>
      </a:defRPr>
    </a:lvl1pPr>
    <a:lvl2pPr marL="457200" algn="l" rtl="0" fontAlgn="base">
      <a:lnSpc>
        <a:spcPct val="90000"/>
      </a:lnSpc>
      <a:spcBef>
        <a:spcPct val="20000"/>
      </a:spcBef>
      <a:spcAft>
        <a:spcPct val="0"/>
      </a:spcAft>
      <a:buClr>
        <a:schemeClr val="hlink"/>
      </a:buClr>
      <a:defRPr sz="2400" kern="1200">
        <a:solidFill>
          <a:schemeClr val="tx1"/>
        </a:solidFill>
        <a:latin typeface="Arial Black" pitchFamily="34" charset="0"/>
        <a:ea typeface="+mn-ea"/>
        <a:cs typeface="+mn-cs"/>
      </a:defRPr>
    </a:lvl2pPr>
    <a:lvl3pPr marL="914400" algn="l" rtl="0" fontAlgn="base">
      <a:lnSpc>
        <a:spcPct val="90000"/>
      </a:lnSpc>
      <a:spcBef>
        <a:spcPct val="20000"/>
      </a:spcBef>
      <a:spcAft>
        <a:spcPct val="0"/>
      </a:spcAft>
      <a:buClr>
        <a:schemeClr val="hlink"/>
      </a:buClr>
      <a:defRPr sz="2400" kern="1200">
        <a:solidFill>
          <a:schemeClr val="tx1"/>
        </a:solidFill>
        <a:latin typeface="Arial Black" pitchFamily="34" charset="0"/>
        <a:ea typeface="+mn-ea"/>
        <a:cs typeface="+mn-cs"/>
      </a:defRPr>
    </a:lvl3pPr>
    <a:lvl4pPr marL="1371600" algn="l" rtl="0" fontAlgn="base">
      <a:lnSpc>
        <a:spcPct val="90000"/>
      </a:lnSpc>
      <a:spcBef>
        <a:spcPct val="20000"/>
      </a:spcBef>
      <a:spcAft>
        <a:spcPct val="0"/>
      </a:spcAft>
      <a:buClr>
        <a:schemeClr val="hlink"/>
      </a:buClr>
      <a:defRPr sz="2400" kern="1200">
        <a:solidFill>
          <a:schemeClr val="tx1"/>
        </a:solidFill>
        <a:latin typeface="Arial Black" pitchFamily="34" charset="0"/>
        <a:ea typeface="+mn-ea"/>
        <a:cs typeface="+mn-cs"/>
      </a:defRPr>
    </a:lvl4pPr>
    <a:lvl5pPr marL="1828800" algn="l" rtl="0" fontAlgn="base">
      <a:lnSpc>
        <a:spcPct val="90000"/>
      </a:lnSpc>
      <a:spcBef>
        <a:spcPct val="20000"/>
      </a:spcBef>
      <a:spcAft>
        <a:spcPct val="0"/>
      </a:spcAft>
      <a:buClr>
        <a:schemeClr val="hlink"/>
      </a:buClr>
      <a:defRPr sz="2400" kern="1200">
        <a:solidFill>
          <a:schemeClr val="tx1"/>
        </a:solidFill>
        <a:latin typeface="Arial Black" pitchFamily="34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 Black" pitchFamily="34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 Black" pitchFamily="34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 Black" pitchFamily="34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 Black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</p:showPr>
  <p:clrMru>
    <a:srgbClr val="000000"/>
    <a:srgbClr val="CC3300"/>
    <a:srgbClr val="990000"/>
    <a:srgbClr val="FFFF00"/>
    <a:srgbClr val="FF0000"/>
    <a:srgbClr val="33CC33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snapVertSplitter="1" vertBarState="minimized" horzBarState="maximized">
    <p:restoredLeft sz="14885" autoAdjust="0"/>
    <p:restoredTop sz="94660"/>
  </p:normalViewPr>
  <p:slideViewPr>
    <p:cSldViewPr>
      <p:cViewPr varScale="1">
        <p:scale>
          <a:sx n="73" d="100"/>
          <a:sy n="73" d="100"/>
        </p:scale>
        <p:origin x="-1932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402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66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lnSpc>
                <a:spcPct val="100000"/>
              </a:lnSpc>
              <a:spcBef>
                <a:spcPct val="0"/>
              </a:spcBef>
              <a:buClrTx/>
              <a:defRPr sz="1200">
                <a:latin typeface="Times New Roman" pitchFamily="18" charset="0"/>
              </a:defRPr>
            </a:lvl1pPr>
          </a:lstStyle>
          <a:p>
            <a:endParaRPr lang="ru-RU"/>
          </a:p>
        </p:txBody>
      </p:sp>
      <p:sp>
        <p:nvSpPr>
          <p:cNvPr id="24166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lnSpc>
                <a:spcPct val="100000"/>
              </a:lnSpc>
              <a:spcBef>
                <a:spcPct val="0"/>
              </a:spcBef>
              <a:buClrTx/>
              <a:defRPr sz="1200">
                <a:latin typeface="Times New Roman" pitchFamily="18" charset="0"/>
              </a:defRPr>
            </a:lvl1pPr>
          </a:lstStyle>
          <a:p>
            <a:fld id="{740AF5B9-D9D6-4A63-97BE-64175F4BC706}" type="datetimeFigureOut">
              <a:rPr lang="ru-RU"/>
              <a:pPr/>
              <a:t>17.06.2013</a:t>
            </a:fld>
            <a:endParaRPr lang="ru-RU"/>
          </a:p>
        </p:txBody>
      </p:sp>
      <p:sp>
        <p:nvSpPr>
          <p:cNvPr id="24166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24166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24167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lnSpc>
                <a:spcPct val="100000"/>
              </a:lnSpc>
              <a:spcBef>
                <a:spcPct val="0"/>
              </a:spcBef>
              <a:buClrTx/>
              <a:defRPr sz="1200">
                <a:latin typeface="Times New Roman" pitchFamily="18" charset="0"/>
              </a:defRPr>
            </a:lvl1pPr>
          </a:lstStyle>
          <a:p>
            <a:endParaRPr lang="ru-RU"/>
          </a:p>
        </p:txBody>
      </p:sp>
      <p:sp>
        <p:nvSpPr>
          <p:cNvPr id="24167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lnSpc>
                <a:spcPct val="100000"/>
              </a:lnSpc>
              <a:spcBef>
                <a:spcPct val="0"/>
              </a:spcBef>
              <a:buClrTx/>
              <a:defRPr sz="1200">
                <a:latin typeface="Times New Roman" pitchFamily="18" charset="0"/>
              </a:defRPr>
            </a:lvl1pPr>
          </a:lstStyle>
          <a:p>
            <a:fld id="{7CD8CEB7-3C85-4934-AF58-3509BD3F1234}" type="slidenum">
              <a:rPr lang="ru-RU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3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2723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8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2488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9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2519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9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2529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9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2539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9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2549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2560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0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2570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0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2580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0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2590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0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2600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6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2426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1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2611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1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2621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1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2631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1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2641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2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2652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2662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2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2682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7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2437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7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2447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2457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7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2467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8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2498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8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2478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8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2508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4716465" y="5345114"/>
            <a:ext cx="4427537" cy="1512887"/>
            <a:chOff x="2971" y="3367"/>
            <a:chExt cx="2789" cy="953"/>
          </a:xfrm>
        </p:grpSpPr>
        <p:sp>
          <p:nvSpPr>
            <p:cNvPr id="5" name="Freeform 3"/>
            <p:cNvSpPr>
              <a:spLocks/>
            </p:cNvSpPr>
            <p:nvPr/>
          </p:nvSpPr>
          <p:spPr bwMode="ltGray">
            <a:xfrm>
              <a:off x="2971" y="3367"/>
              <a:ext cx="2789" cy="953"/>
            </a:xfrm>
            <a:custGeom>
              <a:avLst/>
              <a:gdLst/>
              <a:ahLst/>
              <a:cxnLst>
                <a:cxn ang="0">
                  <a:pos x="2768" y="18"/>
                </a:cxn>
                <a:cxn ang="0">
                  <a:pos x="2678" y="24"/>
                </a:cxn>
                <a:cxn ang="0">
                  <a:pos x="2613" y="102"/>
                </a:cxn>
                <a:cxn ang="0">
                  <a:pos x="2511" y="156"/>
                </a:cxn>
                <a:cxn ang="0">
                  <a:pos x="2505" y="222"/>
                </a:cxn>
                <a:cxn ang="0">
                  <a:pos x="2487" y="246"/>
                </a:cxn>
                <a:cxn ang="0">
                  <a:pos x="2469" y="252"/>
                </a:cxn>
                <a:cxn ang="0">
                  <a:pos x="2397" y="210"/>
                </a:cxn>
                <a:cxn ang="0">
                  <a:pos x="2260" y="192"/>
                </a:cxn>
                <a:cxn ang="0">
                  <a:pos x="2236" y="186"/>
                </a:cxn>
                <a:cxn ang="0">
                  <a:pos x="2218" y="192"/>
                </a:cxn>
                <a:cxn ang="0">
                  <a:pos x="2146" y="228"/>
                </a:cxn>
                <a:cxn ang="0">
                  <a:pos x="2110" y="240"/>
                </a:cxn>
                <a:cxn ang="0">
                  <a:pos x="2086" y="246"/>
                </a:cxn>
                <a:cxn ang="0">
                  <a:pos x="2074" y="258"/>
                </a:cxn>
                <a:cxn ang="0">
                  <a:pos x="2074" y="276"/>
                </a:cxn>
                <a:cxn ang="0">
                  <a:pos x="2051" y="300"/>
                </a:cxn>
                <a:cxn ang="0">
                  <a:pos x="2033" y="312"/>
                </a:cxn>
                <a:cxn ang="0">
                  <a:pos x="2021" y="324"/>
                </a:cxn>
                <a:cxn ang="0">
                  <a:pos x="2009" y="336"/>
                </a:cxn>
                <a:cxn ang="0">
                  <a:pos x="1979" y="342"/>
                </a:cxn>
                <a:cxn ang="0">
                  <a:pos x="1913" y="336"/>
                </a:cxn>
                <a:cxn ang="0">
                  <a:pos x="1877" y="330"/>
                </a:cxn>
                <a:cxn ang="0">
                  <a:pos x="1865" y="342"/>
                </a:cxn>
                <a:cxn ang="0">
                  <a:pos x="1853" y="354"/>
                </a:cxn>
                <a:cxn ang="0">
                  <a:pos x="1823" y="360"/>
                </a:cxn>
                <a:cxn ang="0">
                  <a:pos x="1764" y="342"/>
                </a:cxn>
                <a:cxn ang="0">
                  <a:pos x="1740" y="342"/>
                </a:cxn>
                <a:cxn ang="0">
                  <a:pos x="1716" y="354"/>
                </a:cxn>
                <a:cxn ang="0">
                  <a:pos x="1656" y="425"/>
                </a:cxn>
                <a:cxn ang="0">
                  <a:pos x="1614" y="569"/>
                </a:cxn>
                <a:cxn ang="0">
                  <a:pos x="1614" y="593"/>
                </a:cxn>
                <a:cxn ang="0">
                  <a:pos x="1620" y="641"/>
                </a:cxn>
                <a:cxn ang="0">
                  <a:pos x="1638" y="659"/>
                </a:cxn>
                <a:cxn ang="0">
                  <a:pos x="1632" y="671"/>
                </a:cxn>
                <a:cxn ang="0">
                  <a:pos x="1620" y="683"/>
                </a:cxn>
                <a:cxn ang="0">
                  <a:pos x="1542" y="689"/>
                </a:cxn>
                <a:cxn ang="0">
                  <a:pos x="1465" y="629"/>
                </a:cxn>
                <a:cxn ang="0">
                  <a:pos x="1333" y="587"/>
                </a:cxn>
                <a:cxn ang="0">
                  <a:pos x="1184" y="671"/>
                </a:cxn>
                <a:cxn ang="0">
                  <a:pos x="1016" y="731"/>
                </a:cxn>
                <a:cxn ang="0">
                  <a:pos x="813" y="743"/>
                </a:cxn>
                <a:cxn ang="0">
                  <a:pos x="628" y="701"/>
                </a:cxn>
                <a:cxn ang="0">
                  <a:pos x="568" y="695"/>
                </a:cxn>
                <a:cxn ang="0">
                  <a:pos x="556" y="701"/>
                </a:cxn>
                <a:cxn ang="0">
                  <a:pos x="520" y="731"/>
                </a:cxn>
                <a:cxn ang="0">
                  <a:pos x="436" y="809"/>
                </a:cxn>
                <a:cxn ang="0">
                  <a:pos x="406" y="821"/>
                </a:cxn>
                <a:cxn ang="0">
                  <a:pos x="382" y="821"/>
                </a:cxn>
                <a:cxn ang="0">
                  <a:pos x="335" y="827"/>
                </a:cxn>
                <a:cxn ang="0">
                  <a:pos x="209" y="851"/>
                </a:cxn>
                <a:cxn ang="0">
                  <a:pos x="173" y="857"/>
                </a:cxn>
                <a:cxn ang="0">
                  <a:pos x="125" y="851"/>
                </a:cxn>
                <a:cxn ang="0">
                  <a:pos x="107" y="857"/>
                </a:cxn>
                <a:cxn ang="0">
                  <a:pos x="101" y="875"/>
                </a:cxn>
                <a:cxn ang="0">
                  <a:pos x="83" y="887"/>
                </a:cxn>
                <a:cxn ang="0">
                  <a:pos x="48" y="899"/>
                </a:cxn>
                <a:cxn ang="0">
                  <a:pos x="2780" y="24"/>
                </a:cxn>
              </a:cxnLst>
              <a:rect l="0" t="0" r="r" b="b"/>
              <a:pathLst>
                <a:path w="2780" h="953">
                  <a:moveTo>
                    <a:pt x="2780" y="24"/>
                  </a:moveTo>
                  <a:lnTo>
                    <a:pt x="2774" y="24"/>
                  </a:lnTo>
                  <a:lnTo>
                    <a:pt x="2774" y="18"/>
                  </a:lnTo>
                  <a:lnTo>
                    <a:pt x="2768" y="18"/>
                  </a:lnTo>
                  <a:lnTo>
                    <a:pt x="2756" y="12"/>
                  </a:lnTo>
                  <a:lnTo>
                    <a:pt x="2738" y="6"/>
                  </a:lnTo>
                  <a:lnTo>
                    <a:pt x="2714" y="0"/>
                  </a:lnTo>
                  <a:lnTo>
                    <a:pt x="2678" y="24"/>
                  </a:lnTo>
                  <a:lnTo>
                    <a:pt x="2643" y="54"/>
                  </a:lnTo>
                  <a:lnTo>
                    <a:pt x="2619" y="90"/>
                  </a:lnTo>
                  <a:lnTo>
                    <a:pt x="2613" y="96"/>
                  </a:lnTo>
                  <a:lnTo>
                    <a:pt x="2613" y="102"/>
                  </a:lnTo>
                  <a:lnTo>
                    <a:pt x="2601" y="108"/>
                  </a:lnTo>
                  <a:lnTo>
                    <a:pt x="2583" y="120"/>
                  </a:lnTo>
                  <a:lnTo>
                    <a:pt x="2541" y="132"/>
                  </a:lnTo>
                  <a:lnTo>
                    <a:pt x="2511" y="156"/>
                  </a:lnTo>
                  <a:lnTo>
                    <a:pt x="2511" y="204"/>
                  </a:lnTo>
                  <a:lnTo>
                    <a:pt x="2511" y="210"/>
                  </a:lnTo>
                  <a:lnTo>
                    <a:pt x="2505" y="216"/>
                  </a:lnTo>
                  <a:lnTo>
                    <a:pt x="2505" y="222"/>
                  </a:lnTo>
                  <a:lnTo>
                    <a:pt x="2499" y="228"/>
                  </a:lnTo>
                  <a:lnTo>
                    <a:pt x="2499" y="240"/>
                  </a:lnTo>
                  <a:lnTo>
                    <a:pt x="2493" y="246"/>
                  </a:lnTo>
                  <a:lnTo>
                    <a:pt x="2487" y="246"/>
                  </a:lnTo>
                  <a:lnTo>
                    <a:pt x="2487" y="252"/>
                  </a:lnTo>
                  <a:lnTo>
                    <a:pt x="2481" y="252"/>
                  </a:lnTo>
                  <a:lnTo>
                    <a:pt x="2475" y="252"/>
                  </a:lnTo>
                  <a:lnTo>
                    <a:pt x="2469" y="252"/>
                  </a:lnTo>
                  <a:lnTo>
                    <a:pt x="2457" y="252"/>
                  </a:lnTo>
                  <a:lnTo>
                    <a:pt x="2439" y="258"/>
                  </a:lnTo>
                  <a:lnTo>
                    <a:pt x="2415" y="222"/>
                  </a:lnTo>
                  <a:lnTo>
                    <a:pt x="2397" y="210"/>
                  </a:lnTo>
                  <a:lnTo>
                    <a:pt x="2373" y="216"/>
                  </a:lnTo>
                  <a:lnTo>
                    <a:pt x="2332" y="216"/>
                  </a:lnTo>
                  <a:lnTo>
                    <a:pt x="2296" y="204"/>
                  </a:lnTo>
                  <a:lnTo>
                    <a:pt x="2260" y="192"/>
                  </a:lnTo>
                  <a:lnTo>
                    <a:pt x="2260" y="192"/>
                  </a:lnTo>
                  <a:lnTo>
                    <a:pt x="2248" y="186"/>
                  </a:lnTo>
                  <a:lnTo>
                    <a:pt x="2242" y="186"/>
                  </a:lnTo>
                  <a:lnTo>
                    <a:pt x="2236" y="186"/>
                  </a:lnTo>
                  <a:lnTo>
                    <a:pt x="2230" y="186"/>
                  </a:lnTo>
                  <a:lnTo>
                    <a:pt x="2224" y="192"/>
                  </a:lnTo>
                  <a:lnTo>
                    <a:pt x="2224" y="192"/>
                  </a:lnTo>
                  <a:lnTo>
                    <a:pt x="2218" y="192"/>
                  </a:lnTo>
                  <a:lnTo>
                    <a:pt x="2212" y="198"/>
                  </a:lnTo>
                  <a:lnTo>
                    <a:pt x="2194" y="204"/>
                  </a:lnTo>
                  <a:lnTo>
                    <a:pt x="2170" y="210"/>
                  </a:lnTo>
                  <a:lnTo>
                    <a:pt x="2146" y="228"/>
                  </a:lnTo>
                  <a:lnTo>
                    <a:pt x="2122" y="240"/>
                  </a:lnTo>
                  <a:lnTo>
                    <a:pt x="2116" y="240"/>
                  </a:lnTo>
                  <a:lnTo>
                    <a:pt x="2110" y="240"/>
                  </a:lnTo>
                  <a:lnTo>
                    <a:pt x="2110" y="240"/>
                  </a:lnTo>
                  <a:lnTo>
                    <a:pt x="2104" y="240"/>
                  </a:lnTo>
                  <a:lnTo>
                    <a:pt x="2098" y="246"/>
                  </a:lnTo>
                  <a:lnTo>
                    <a:pt x="2092" y="246"/>
                  </a:lnTo>
                  <a:lnTo>
                    <a:pt x="2086" y="246"/>
                  </a:lnTo>
                  <a:lnTo>
                    <a:pt x="2080" y="252"/>
                  </a:lnTo>
                  <a:lnTo>
                    <a:pt x="2080" y="258"/>
                  </a:lnTo>
                  <a:lnTo>
                    <a:pt x="2074" y="258"/>
                  </a:lnTo>
                  <a:lnTo>
                    <a:pt x="2074" y="258"/>
                  </a:lnTo>
                  <a:lnTo>
                    <a:pt x="2074" y="264"/>
                  </a:lnTo>
                  <a:lnTo>
                    <a:pt x="2074" y="264"/>
                  </a:lnTo>
                  <a:lnTo>
                    <a:pt x="2074" y="270"/>
                  </a:lnTo>
                  <a:lnTo>
                    <a:pt x="2074" y="276"/>
                  </a:lnTo>
                  <a:lnTo>
                    <a:pt x="2069" y="288"/>
                  </a:lnTo>
                  <a:lnTo>
                    <a:pt x="2057" y="300"/>
                  </a:lnTo>
                  <a:lnTo>
                    <a:pt x="2057" y="300"/>
                  </a:lnTo>
                  <a:lnTo>
                    <a:pt x="2051" y="300"/>
                  </a:lnTo>
                  <a:lnTo>
                    <a:pt x="2045" y="300"/>
                  </a:lnTo>
                  <a:lnTo>
                    <a:pt x="2039" y="306"/>
                  </a:lnTo>
                  <a:lnTo>
                    <a:pt x="2033" y="306"/>
                  </a:lnTo>
                  <a:lnTo>
                    <a:pt x="2033" y="312"/>
                  </a:lnTo>
                  <a:lnTo>
                    <a:pt x="2027" y="312"/>
                  </a:lnTo>
                  <a:lnTo>
                    <a:pt x="2027" y="318"/>
                  </a:lnTo>
                  <a:lnTo>
                    <a:pt x="2027" y="318"/>
                  </a:lnTo>
                  <a:lnTo>
                    <a:pt x="2021" y="324"/>
                  </a:lnTo>
                  <a:lnTo>
                    <a:pt x="2021" y="324"/>
                  </a:lnTo>
                  <a:lnTo>
                    <a:pt x="2015" y="330"/>
                  </a:lnTo>
                  <a:lnTo>
                    <a:pt x="2015" y="330"/>
                  </a:lnTo>
                  <a:lnTo>
                    <a:pt x="2009" y="336"/>
                  </a:lnTo>
                  <a:lnTo>
                    <a:pt x="1997" y="336"/>
                  </a:lnTo>
                  <a:lnTo>
                    <a:pt x="1991" y="342"/>
                  </a:lnTo>
                  <a:lnTo>
                    <a:pt x="1985" y="342"/>
                  </a:lnTo>
                  <a:lnTo>
                    <a:pt x="1979" y="342"/>
                  </a:lnTo>
                  <a:lnTo>
                    <a:pt x="1961" y="336"/>
                  </a:lnTo>
                  <a:lnTo>
                    <a:pt x="1925" y="336"/>
                  </a:lnTo>
                  <a:lnTo>
                    <a:pt x="1919" y="336"/>
                  </a:lnTo>
                  <a:lnTo>
                    <a:pt x="1913" y="336"/>
                  </a:lnTo>
                  <a:lnTo>
                    <a:pt x="1895" y="330"/>
                  </a:lnTo>
                  <a:lnTo>
                    <a:pt x="1889" y="330"/>
                  </a:lnTo>
                  <a:lnTo>
                    <a:pt x="1883" y="330"/>
                  </a:lnTo>
                  <a:lnTo>
                    <a:pt x="1877" y="330"/>
                  </a:lnTo>
                  <a:lnTo>
                    <a:pt x="1877" y="330"/>
                  </a:lnTo>
                  <a:lnTo>
                    <a:pt x="1871" y="336"/>
                  </a:lnTo>
                  <a:lnTo>
                    <a:pt x="1871" y="336"/>
                  </a:lnTo>
                  <a:lnTo>
                    <a:pt x="1865" y="342"/>
                  </a:lnTo>
                  <a:lnTo>
                    <a:pt x="1865" y="342"/>
                  </a:lnTo>
                  <a:lnTo>
                    <a:pt x="1859" y="348"/>
                  </a:lnTo>
                  <a:lnTo>
                    <a:pt x="1859" y="348"/>
                  </a:lnTo>
                  <a:lnTo>
                    <a:pt x="1853" y="354"/>
                  </a:lnTo>
                  <a:lnTo>
                    <a:pt x="1847" y="354"/>
                  </a:lnTo>
                  <a:lnTo>
                    <a:pt x="1835" y="360"/>
                  </a:lnTo>
                  <a:lnTo>
                    <a:pt x="1829" y="360"/>
                  </a:lnTo>
                  <a:lnTo>
                    <a:pt x="1823" y="360"/>
                  </a:lnTo>
                  <a:lnTo>
                    <a:pt x="1817" y="360"/>
                  </a:lnTo>
                  <a:lnTo>
                    <a:pt x="1776" y="342"/>
                  </a:lnTo>
                  <a:lnTo>
                    <a:pt x="1770" y="342"/>
                  </a:lnTo>
                  <a:lnTo>
                    <a:pt x="1764" y="342"/>
                  </a:lnTo>
                  <a:lnTo>
                    <a:pt x="1758" y="342"/>
                  </a:lnTo>
                  <a:lnTo>
                    <a:pt x="1746" y="342"/>
                  </a:lnTo>
                  <a:lnTo>
                    <a:pt x="1746" y="342"/>
                  </a:lnTo>
                  <a:lnTo>
                    <a:pt x="1740" y="342"/>
                  </a:lnTo>
                  <a:lnTo>
                    <a:pt x="1734" y="342"/>
                  </a:lnTo>
                  <a:lnTo>
                    <a:pt x="1728" y="348"/>
                  </a:lnTo>
                  <a:lnTo>
                    <a:pt x="1722" y="348"/>
                  </a:lnTo>
                  <a:lnTo>
                    <a:pt x="1716" y="354"/>
                  </a:lnTo>
                  <a:lnTo>
                    <a:pt x="1704" y="366"/>
                  </a:lnTo>
                  <a:lnTo>
                    <a:pt x="1698" y="378"/>
                  </a:lnTo>
                  <a:lnTo>
                    <a:pt x="1674" y="402"/>
                  </a:lnTo>
                  <a:lnTo>
                    <a:pt x="1656" y="425"/>
                  </a:lnTo>
                  <a:lnTo>
                    <a:pt x="1632" y="461"/>
                  </a:lnTo>
                  <a:lnTo>
                    <a:pt x="1614" y="509"/>
                  </a:lnTo>
                  <a:lnTo>
                    <a:pt x="1614" y="563"/>
                  </a:lnTo>
                  <a:lnTo>
                    <a:pt x="1614" y="569"/>
                  </a:lnTo>
                  <a:lnTo>
                    <a:pt x="1614" y="575"/>
                  </a:lnTo>
                  <a:lnTo>
                    <a:pt x="1614" y="581"/>
                  </a:lnTo>
                  <a:lnTo>
                    <a:pt x="1614" y="587"/>
                  </a:lnTo>
                  <a:lnTo>
                    <a:pt x="1614" y="593"/>
                  </a:lnTo>
                  <a:lnTo>
                    <a:pt x="1614" y="599"/>
                  </a:lnTo>
                  <a:lnTo>
                    <a:pt x="1614" y="605"/>
                  </a:lnTo>
                  <a:lnTo>
                    <a:pt x="1614" y="617"/>
                  </a:lnTo>
                  <a:lnTo>
                    <a:pt x="1620" y="641"/>
                  </a:lnTo>
                  <a:lnTo>
                    <a:pt x="1626" y="641"/>
                  </a:lnTo>
                  <a:lnTo>
                    <a:pt x="1632" y="647"/>
                  </a:lnTo>
                  <a:lnTo>
                    <a:pt x="1632" y="659"/>
                  </a:lnTo>
                  <a:lnTo>
                    <a:pt x="1638" y="659"/>
                  </a:lnTo>
                  <a:lnTo>
                    <a:pt x="1638" y="665"/>
                  </a:lnTo>
                  <a:lnTo>
                    <a:pt x="1638" y="665"/>
                  </a:lnTo>
                  <a:lnTo>
                    <a:pt x="1638" y="671"/>
                  </a:lnTo>
                  <a:lnTo>
                    <a:pt x="1632" y="671"/>
                  </a:lnTo>
                  <a:lnTo>
                    <a:pt x="1632" y="677"/>
                  </a:lnTo>
                  <a:lnTo>
                    <a:pt x="1632" y="677"/>
                  </a:lnTo>
                  <a:lnTo>
                    <a:pt x="1626" y="677"/>
                  </a:lnTo>
                  <a:lnTo>
                    <a:pt x="1620" y="683"/>
                  </a:lnTo>
                  <a:lnTo>
                    <a:pt x="1596" y="689"/>
                  </a:lnTo>
                  <a:lnTo>
                    <a:pt x="1572" y="689"/>
                  </a:lnTo>
                  <a:lnTo>
                    <a:pt x="1548" y="689"/>
                  </a:lnTo>
                  <a:lnTo>
                    <a:pt x="1542" y="689"/>
                  </a:lnTo>
                  <a:lnTo>
                    <a:pt x="1536" y="689"/>
                  </a:lnTo>
                  <a:lnTo>
                    <a:pt x="1518" y="683"/>
                  </a:lnTo>
                  <a:lnTo>
                    <a:pt x="1495" y="671"/>
                  </a:lnTo>
                  <a:lnTo>
                    <a:pt x="1465" y="629"/>
                  </a:lnTo>
                  <a:lnTo>
                    <a:pt x="1435" y="599"/>
                  </a:lnTo>
                  <a:lnTo>
                    <a:pt x="1405" y="581"/>
                  </a:lnTo>
                  <a:lnTo>
                    <a:pt x="1375" y="563"/>
                  </a:lnTo>
                  <a:lnTo>
                    <a:pt x="1333" y="587"/>
                  </a:lnTo>
                  <a:lnTo>
                    <a:pt x="1303" y="653"/>
                  </a:lnTo>
                  <a:lnTo>
                    <a:pt x="1261" y="665"/>
                  </a:lnTo>
                  <a:lnTo>
                    <a:pt x="1219" y="653"/>
                  </a:lnTo>
                  <a:lnTo>
                    <a:pt x="1184" y="671"/>
                  </a:lnTo>
                  <a:lnTo>
                    <a:pt x="1136" y="671"/>
                  </a:lnTo>
                  <a:lnTo>
                    <a:pt x="1106" y="671"/>
                  </a:lnTo>
                  <a:lnTo>
                    <a:pt x="1076" y="707"/>
                  </a:lnTo>
                  <a:lnTo>
                    <a:pt x="1016" y="731"/>
                  </a:lnTo>
                  <a:lnTo>
                    <a:pt x="944" y="761"/>
                  </a:lnTo>
                  <a:lnTo>
                    <a:pt x="921" y="773"/>
                  </a:lnTo>
                  <a:lnTo>
                    <a:pt x="867" y="773"/>
                  </a:lnTo>
                  <a:lnTo>
                    <a:pt x="813" y="743"/>
                  </a:lnTo>
                  <a:lnTo>
                    <a:pt x="783" y="719"/>
                  </a:lnTo>
                  <a:lnTo>
                    <a:pt x="741" y="713"/>
                  </a:lnTo>
                  <a:lnTo>
                    <a:pt x="693" y="701"/>
                  </a:lnTo>
                  <a:lnTo>
                    <a:pt x="628" y="701"/>
                  </a:lnTo>
                  <a:lnTo>
                    <a:pt x="616" y="701"/>
                  </a:lnTo>
                  <a:lnTo>
                    <a:pt x="598" y="695"/>
                  </a:lnTo>
                  <a:lnTo>
                    <a:pt x="580" y="695"/>
                  </a:lnTo>
                  <a:lnTo>
                    <a:pt x="568" y="695"/>
                  </a:lnTo>
                  <a:lnTo>
                    <a:pt x="568" y="695"/>
                  </a:lnTo>
                  <a:lnTo>
                    <a:pt x="562" y="701"/>
                  </a:lnTo>
                  <a:lnTo>
                    <a:pt x="556" y="701"/>
                  </a:lnTo>
                  <a:lnTo>
                    <a:pt x="556" y="701"/>
                  </a:lnTo>
                  <a:lnTo>
                    <a:pt x="556" y="701"/>
                  </a:lnTo>
                  <a:lnTo>
                    <a:pt x="550" y="707"/>
                  </a:lnTo>
                  <a:lnTo>
                    <a:pt x="544" y="713"/>
                  </a:lnTo>
                  <a:lnTo>
                    <a:pt x="520" y="731"/>
                  </a:lnTo>
                  <a:lnTo>
                    <a:pt x="496" y="749"/>
                  </a:lnTo>
                  <a:lnTo>
                    <a:pt x="460" y="785"/>
                  </a:lnTo>
                  <a:lnTo>
                    <a:pt x="454" y="791"/>
                  </a:lnTo>
                  <a:lnTo>
                    <a:pt x="436" y="809"/>
                  </a:lnTo>
                  <a:lnTo>
                    <a:pt x="424" y="815"/>
                  </a:lnTo>
                  <a:lnTo>
                    <a:pt x="418" y="821"/>
                  </a:lnTo>
                  <a:lnTo>
                    <a:pt x="412" y="821"/>
                  </a:lnTo>
                  <a:lnTo>
                    <a:pt x="406" y="821"/>
                  </a:lnTo>
                  <a:lnTo>
                    <a:pt x="400" y="821"/>
                  </a:lnTo>
                  <a:lnTo>
                    <a:pt x="394" y="821"/>
                  </a:lnTo>
                  <a:lnTo>
                    <a:pt x="388" y="821"/>
                  </a:lnTo>
                  <a:lnTo>
                    <a:pt x="382" y="821"/>
                  </a:lnTo>
                  <a:lnTo>
                    <a:pt x="370" y="821"/>
                  </a:lnTo>
                  <a:lnTo>
                    <a:pt x="358" y="821"/>
                  </a:lnTo>
                  <a:lnTo>
                    <a:pt x="352" y="821"/>
                  </a:lnTo>
                  <a:lnTo>
                    <a:pt x="335" y="827"/>
                  </a:lnTo>
                  <a:lnTo>
                    <a:pt x="329" y="827"/>
                  </a:lnTo>
                  <a:lnTo>
                    <a:pt x="233" y="839"/>
                  </a:lnTo>
                  <a:lnTo>
                    <a:pt x="227" y="845"/>
                  </a:lnTo>
                  <a:lnTo>
                    <a:pt x="209" y="851"/>
                  </a:lnTo>
                  <a:lnTo>
                    <a:pt x="197" y="851"/>
                  </a:lnTo>
                  <a:lnTo>
                    <a:pt x="185" y="857"/>
                  </a:lnTo>
                  <a:lnTo>
                    <a:pt x="179" y="857"/>
                  </a:lnTo>
                  <a:lnTo>
                    <a:pt x="173" y="857"/>
                  </a:lnTo>
                  <a:lnTo>
                    <a:pt x="167" y="857"/>
                  </a:lnTo>
                  <a:lnTo>
                    <a:pt x="149" y="851"/>
                  </a:lnTo>
                  <a:lnTo>
                    <a:pt x="137" y="851"/>
                  </a:lnTo>
                  <a:lnTo>
                    <a:pt x="125" y="851"/>
                  </a:lnTo>
                  <a:lnTo>
                    <a:pt x="119" y="857"/>
                  </a:lnTo>
                  <a:lnTo>
                    <a:pt x="113" y="857"/>
                  </a:lnTo>
                  <a:lnTo>
                    <a:pt x="107" y="857"/>
                  </a:lnTo>
                  <a:lnTo>
                    <a:pt x="107" y="857"/>
                  </a:lnTo>
                  <a:lnTo>
                    <a:pt x="101" y="863"/>
                  </a:lnTo>
                  <a:lnTo>
                    <a:pt x="101" y="863"/>
                  </a:lnTo>
                  <a:lnTo>
                    <a:pt x="101" y="869"/>
                  </a:lnTo>
                  <a:lnTo>
                    <a:pt x="101" y="875"/>
                  </a:lnTo>
                  <a:lnTo>
                    <a:pt x="95" y="875"/>
                  </a:lnTo>
                  <a:lnTo>
                    <a:pt x="95" y="881"/>
                  </a:lnTo>
                  <a:lnTo>
                    <a:pt x="89" y="881"/>
                  </a:lnTo>
                  <a:lnTo>
                    <a:pt x="83" y="887"/>
                  </a:lnTo>
                  <a:lnTo>
                    <a:pt x="77" y="887"/>
                  </a:lnTo>
                  <a:lnTo>
                    <a:pt x="60" y="893"/>
                  </a:lnTo>
                  <a:lnTo>
                    <a:pt x="54" y="899"/>
                  </a:lnTo>
                  <a:lnTo>
                    <a:pt x="48" y="899"/>
                  </a:lnTo>
                  <a:lnTo>
                    <a:pt x="48" y="905"/>
                  </a:lnTo>
                  <a:lnTo>
                    <a:pt x="0" y="953"/>
                  </a:lnTo>
                  <a:lnTo>
                    <a:pt x="2780" y="953"/>
                  </a:lnTo>
                  <a:lnTo>
                    <a:pt x="2780" y="24"/>
                  </a:lnTo>
                  <a:lnTo>
                    <a:pt x="2780" y="24"/>
                  </a:lnTo>
                  <a:lnTo>
                    <a:pt x="2780" y="24"/>
                  </a:lnTo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lnSpc>
                  <a:spcPct val="100000"/>
                </a:lnSpc>
                <a:spcBef>
                  <a:spcPct val="0"/>
                </a:spcBef>
                <a:buClrTx/>
                <a:defRPr/>
              </a:pPr>
              <a:endParaRPr lang="ru-RU">
                <a:latin typeface="Times New Roman" pitchFamily="18" charset="0"/>
              </a:endParaRPr>
            </a:p>
          </p:txBody>
        </p:sp>
        <p:sp>
          <p:nvSpPr>
            <p:cNvPr id="6" name="Freeform 4"/>
            <p:cNvSpPr>
              <a:spLocks/>
            </p:cNvSpPr>
            <p:nvPr/>
          </p:nvSpPr>
          <p:spPr bwMode="ltGray">
            <a:xfrm>
              <a:off x="4602" y="4014"/>
              <a:ext cx="12" cy="18"/>
            </a:xfrm>
            <a:custGeom>
              <a:avLst/>
              <a:gdLst/>
              <a:ahLst/>
              <a:cxnLst>
                <a:cxn ang="0">
                  <a:pos x="12" y="18"/>
                </a:cxn>
                <a:cxn ang="0">
                  <a:pos x="12" y="12"/>
                </a:cxn>
                <a:cxn ang="0">
                  <a:pos x="6" y="6"/>
                </a:cxn>
                <a:cxn ang="0">
                  <a:pos x="6" y="6"/>
                </a:cxn>
                <a:cxn ang="0">
                  <a:pos x="0" y="0"/>
                </a:cxn>
                <a:cxn ang="0">
                  <a:pos x="12" y="18"/>
                </a:cxn>
                <a:cxn ang="0">
                  <a:pos x="12" y="18"/>
                </a:cxn>
                <a:cxn ang="0">
                  <a:pos x="12" y="18"/>
                </a:cxn>
              </a:cxnLst>
              <a:rect l="0" t="0" r="r" b="b"/>
              <a:pathLst>
                <a:path w="12" h="18">
                  <a:moveTo>
                    <a:pt x="12" y="18"/>
                  </a:moveTo>
                  <a:lnTo>
                    <a:pt x="12" y="12"/>
                  </a:lnTo>
                  <a:lnTo>
                    <a:pt x="6" y="6"/>
                  </a:lnTo>
                  <a:lnTo>
                    <a:pt x="6" y="6"/>
                  </a:lnTo>
                  <a:lnTo>
                    <a:pt x="0" y="0"/>
                  </a:lnTo>
                  <a:lnTo>
                    <a:pt x="12" y="18"/>
                  </a:lnTo>
                  <a:lnTo>
                    <a:pt x="12" y="18"/>
                  </a:lnTo>
                  <a:lnTo>
                    <a:pt x="12" y="18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lnSpc>
                  <a:spcPct val="100000"/>
                </a:lnSpc>
                <a:spcBef>
                  <a:spcPct val="0"/>
                </a:spcBef>
                <a:buClrTx/>
                <a:defRPr/>
              </a:pPr>
              <a:endParaRPr lang="ru-RU">
                <a:latin typeface="Times New Roman" pitchFamily="18" charset="0"/>
              </a:endParaRPr>
            </a:p>
          </p:txBody>
        </p:sp>
        <p:sp>
          <p:nvSpPr>
            <p:cNvPr id="7" name="Freeform 5"/>
            <p:cNvSpPr>
              <a:spLocks/>
            </p:cNvSpPr>
            <p:nvPr/>
          </p:nvSpPr>
          <p:spPr bwMode="ltGray">
            <a:xfrm>
              <a:off x="4596" y="3996"/>
              <a:ext cx="6" cy="18"/>
            </a:xfrm>
            <a:custGeom>
              <a:avLst/>
              <a:gdLst/>
              <a:ahLst/>
              <a:cxnLst>
                <a:cxn ang="0">
                  <a:pos x="0" y="12"/>
                </a:cxn>
                <a:cxn ang="0">
                  <a:pos x="6" y="18"/>
                </a:cxn>
                <a:cxn ang="0">
                  <a:pos x="0" y="0"/>
                </a:cxn>
                <a:cxn ang="0">
                  <a:pos x="0" y="12"/>
                </a:cxn>
                <a:cxn ang="0">
                  <a:pos x="0" y="12"/>
                </a:cxn>
                <a:cxn ang="0">
                  <a:pos x="0" y="12"/>
                </a:cxn>
              </a:cxnLst>
              <a:rect l="0" t="0" r="r" b="b"/>
              <a:pathLst>
                <a:path w="6" h="18">
                  <a:moveTo>
                    <a:pt x="0" y="12"/>
                  </a:moveTo>
                  <a:lnTo>
                    <a:pt x="6" y="18"/>
                  </a:lnTo>
                  <a:lnTo>
                    <a:pt x="0" y="0"/>
                  </a:lnTo>
                  <a:lnTo>
                    <a:pt x="0" y="12"/>
                  </a:lnTo>
                  <a:lnTo>
                    <a:pt x="0" y="12"/>
                  </a:lnTo>
                  <a:lnTo>
                    <a:pt x="0" y="12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lnSpc>
                  <a:spcPct val="100000"/>
                </a:lnSpc>
                <a:spcBef>
                  <a:spcPct val="0"/>
                </a:spcBef>
                <a:buClrTx/>
                <a:defRPr/>
              </a:pPr>
              <a:endParaRPr lang="ru-RU">
                <a:latin typeface="Times New Roman" pitchFamily="18" charset="0"/>
              </a:endParaRPr>
            </a:p>
          </p:txBody>
        </p:sp>
        <p:sp>
          <p:nvSpPr>
            <p:cNvPr id="8" name="Freeform 6"/>
            <p:cNvSpPr>
              <a:spLocks/>
            </p:cNvSpPr>
            <p:nvPr/>
          </p:nvSpPr>
          <p:spPr bwMode="ltGray">
            <a:xfrm>
              <a:off x="5180" y="3577"/>
              <a:ext cx="304" cy="741"/>
            </a:xfrm>
            <a:custGeom>
              <a:avLst/>
              <a:gdLst/>
              <a:ahLst/>
              <a:cxnLst>
                <a:cxn ang="0">
                  <a:pos x="280" y="42"/>
                </a:cxn>
                <a:cxn ang="0">
                  <a:pos x="274" y="42"/>
                </a:cxn>
                <a:cxn ang="0">
                  <a:pos x="268" y="42"/>
                </a:cxn>
                <a:cxn ang="0">
                  <a:pos x="256" y="42"/>
                </a:cxn>
                <a:cxn ang="0">
                  <a:pos x="238" y="48"/>
                </a:cxn>
                <a:cxn ang="0">
                  <a:pos x="214" y="12"/>
                </a:cxn>
                <a:cxn ang="0">
                  <a:pos x="196" y="0"/>
                </a:cxn>
                <a:cxn ang="0">
                  <a:pos x="196" y="0"/>
                </a:cxn>
                <a:cxn ang="0">
                  <a:pos x="164" y="167"/>
                </a:cxn>
                <a:cxn ang="0">
                  <a:pos x="144" y="217"/>
                </a:cxn>
                <a:cxn ang="0">
                  <a:pos x="110" y="281"/>
                </a:cxn>
                <a:cxn ang="0">
                  <a:pos x="96" y="327"/>
                </a:cxn>
                <a:cxn ang="0">
                  <a:pos x="124" y="405"/>
                </a:cxn>
                <a:cxn ang="0">
                  <a:pos x="100" y="463"/>
                </a:cxn>
                <a:cxn ang="0">
                  <a:pos x="68" y="503"/>
                </a:cxn>
                <a:cxn ang="0">
                  <a:pos x="30" y="539"/>
                </a:cxn>
                <a:cxn ang="0">
                  <a:pos x="24" y="613"/>
                </a:cxn>
                <a:cxn ang="0">
                  <a:pos x="0" y="741"/>
                </a:cxn>
                <a:cxn ang="0">
                  <a:pos x="202" y="741"/>
                </a:cxn>
                <a:cxn ang="0">
                  <a:pos x="180" y="639"/>
                </a:cxn>
                <a:cxn ang="0">
                  <a:pos x="192" y="589"/>
                </a:cxn>
                <a:cxn ang="0">
                  <a:pos x="178" y="539"/>
                </a:cxn>
                <a:cxn ang="0">
                  <a:pos x="190" y="499"/>
                </a:cxn>
                <a:cxn ang="0">
                  <a:pos x="184" y="465"/>
                </a:cxn>
                <a:cxn ang="0">
                  <a:pos x="192" y="391"/>
                </a:cxn>
                <a:cxn ang="0">
                  <a:pos x="216" y="313"/>
                </a:cxn>
                <a:cxn ang="0">
                  <a:pos x="238" y="249"/>
                </a:cxn>
                <a:cxn ang="0">
                  <a:pos x="268" y="185"/>
                </a:cxn>
                <a:cxn ang="0">
                  <a:pos x="284" y="159"/>
                </a:cxn>
                <a:cxn ang="0">
                  <a:pos x="304" y="12"/>
                </a:cxn>
                <a:cxn ang="0">
                  <a:pos x="298" y="24"/>
                </a:cxn>
                <a:cxn ang="0">
                  <a:pos x="292" y="30"/>
                </a:cxn>
                <a:cxn ang="0">
                  <a:pos x="292" y="36"/>
                </a:cxn>
                <a:cxn ang="0">
                  <a:pos x="286" y="36"/>
                </a:cxn>
                <a:cxn ang="0">
                  <a:pos x="286" y="42"/>
                </a:cxn>
                <a:cxn ang="0">
                  <a:pos x="280" y="42"/>
                </a:cxn>
                <a:cxn ang="0">
                  <a:pos x="280" y="42"/>
                </a:cxn>
                <a:cxn ang="0">
                  <a:pos x="280" y="42"/>
                </a:cxn>
              </a:cxnLst>
              <a:rect l="0" t="0" r="r" b="b"/>
              <a:pathLst>
                <a:path w="304" h="741">
                  <a:moveTo>
                    <a:pt x="280" y="42"/>
                  </a:moveTo>
                  <a:lnTo>
                    <a:pt x="274" y="42"/>
                  </a:lnTo>
                  <a:lnTo>
                    <a:pt x="268" y="42"/>
                  </a:lnTo>
                  <a:lnTo>
                    <a:pt x="256" y="42"/>
                  </a:lnTo>
                  <a:lnTo>
                    <a:pt x="238" y="48"/>
                  </a:lnTo>
                  <a:lnTo>
                    <a:pt x="214" y="12"/>
                  </a:lnTo>
                  <a:lnTo>
                    <a:pt x="196" y="0"/>
                  </a:lnTo>
                  <a:lnTo>
                    <a:pt x="196" y="0"/>
                  </a:lnTo>
                  <a:lnTo>
                    <a:pt x="164" y="167"/>
                  </a:lnTo>
                  <a:lnTo>
                    <a:pt x="144" y="217"/>
                  </a:lnTo>
                  <a:lnTo>
                    <a:pt x="110" y="281"/>
                  </a:lnTo>
                  <a:lnTo>
                    <a:pt x="96" y="327"/>
                  </a:lnTo>
                  <a:lnTo>
                    <a:pt x="124" y="405"/>
                  </a:lnTo>
                  <a:lnTo>
                    <a:pt x="100" y="463"/>
                  </a:lnTo>
                  <a:lnTo>
                    <a:pt x="68" y="503"/>
                  </a:lnTo>
                  <a:lnTo>
                    <a:pt x="30" y="539"/>
                  </a:lnTo>
                  <a:lnTo>
                    <a:pt x="24" y="613"/>
                  </a:lnTo>
                  <a:lnTo>
                    <a:pt x="0" y="741"/>
                  </a:lnTo>
                  <a:lnTo>
                    <a:pt x="202" y="741"/>
                  </a:lnTo>
                  <a:lnTo>
                    <a:pt x="180" y="639"/>
                  </a:lnTo>
                  <a:lnTo>
                    <a:pt x="192" y="589"/>
                  </a:lnTo>
                  <a:lnTo>
                    <a:pt x="178" y="539"/>
                  </a:lnTo>
                  <a:lnTo>
                    <a:pt x="190" y="499"/>
                  </a:lnTo>
                  <a:lnTo>
                    <a:pt x="184" y="465"/>
                  </a:lnTo>
                  <a:lnTo>
                    <a:pt x="192" y="391"/>
                  </a:lnTo>
                  <a:lnTo>
                    <a:pt x="216" y="313"/>
                  </a:lnTo>
                  <a:lnTo>
                    <a:pt x="238" y="249"/>
                  </a:lnTo>
                  <a:lnTo>
                    <a:pt x="268" y="185"/>
                  </a:lnTo>
                  <a:lnTo>
                    <a:pt x="284" y="159"/>
                  </a:lnTo>
                  <a:lnTo>
                    <a:pt x="304" y="12"/>
                  </a:lnTo>
                  <a:lnTo>
                    <a:pt x="298" y="24"/>
                  </a:lnTo>
                  <a:lnTo>
                    <a:pt x="292" y="30"/>
                  </a:lnTo>
                  <a:lnTo>
                    <a:pt x="292" y="36"/>
                  </a:lnTo>
                  <a:lnTo>
                    <a:pt x="286" y="36"/>
                  </a:lnTo>
                  <a:lnTo>
                    <a:pt x="286" y="42"/>
                  </a:lnTo>
                  <a:lnTo>
                    <a:pt x="280" y="42"/>
                  </a:lnTo>
                  <a:lnTo>
                    <a:pt x="280" y="42"/>
                  </a:lnTo>
                  <a:lnTo>
                    <a:pt x="280" y="42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lnSpc>
                  <a:spcPct val="100000"/>
                </a:lnSpc>
                <a:spcBef>
                  <a:spcPct val="0"/>
                </a:spcBef>
                <a:buClrTx/>
                <a:defRPr/>
              </a:pPr>
              <a:endParaRPr lang="ru-RU">
                <a:latin typeface="Times New Roman" pitchFamily="18" charset="0"/>
              </a:endParaRPr>
            </a:p>
          </p:txBody>
        </p:sp>
        <p:sp>
          <p:nvSpPr>
            <p:cNvPr id="9" name="Freeform 7"/>
            <p:cNvSpPr>
              <a:spLocks/>
            </p:cNvSpPr>
            <p:nvPr/>
          </p:nvSpPr>
          <p:spPr bwMode="ltGray">
            <a:xfrm>
              <a:off x="4918" y="3553"/>
              <a:ext cx="314" cy="767"/>
            </a:xfrm>
            <a:custGeom>
              <a:avLst/>
              <a:gdLst/>
              <a:ahLst/>
              <a:cxnLst>
                <a:cxn ang="0">
                  <a:pos x="284" y="6"/>
                </a:cxn>
                <a:cxn ang="0">
                  <a:pos x="278" y="6"/>
                </a:cxn>
                <a:cxn ang="0">
                  <a:pos x="272" y="12"/>
                </a:cxn>
                <a:cxn ang="0">
                  <a:pos x="254" y="18"/>
                </a:cxn>
                <a:cxn ang="0">
                  <a:pos x="230" y="24"/>
                </a:cxn>
                <a:cxn ang="0">
                  <a:pos x="206" y="42"/>
                </a:cxn>
                <a:cxn ang="0">
                  <a:pos x="188" y="48"/>
                </a:cxn>
                <a:cxn ang="0">
                  <a:pos x="176" y="54"/>
                </a:cxn>
                <a:cxn ang="0">
                  <a:pos x="170" y="54"/>
                </a:cxn>
                <a:cxn ang="0">
                  <a:pos x="150" y="169"/>
                </a:cxn>
                <a:cxn ang="0">
                  <a:pos x="110" y="225"/>
                </a:cxn>
                <a:cxn ang="0">
                  <a:pos x="54" y="383"/>
                </a:cxn>
                <a:cxn ang="0">
                  <a:pos x="82" y="555"/>
                </a:cxn>
                <a:cxn ang="0">
                  <a:pos x="40" y="679"/>
                </a:cxn>
                <a:cxn ang="0">
                  <a:pos x="0" y="767"/>
                </a:cxn>
                <a:cxn ang="0">
                  <a:pos x="108" y="767"/>
                </a:cxn>
                <a:cxn ang="0">
                  <a:pos x="120" y="611"/>
                </a:cxn>
                <a:cxn ang="0">
                  <a:pos x="148" y="499"/>
                </a:cxn>
                <a:cxn ang="0">
                  <a:pos x="160" y="367"/>
                </a:cxn>
                <a:cxn ang="0">
                  <a:pos x="218" y="327"/>
                </a:cxn>
                <a:cxn ang="0">
                  <a:pos x="238" y="221"/>
                </a:cxn>
                <a:cxn ang="0">
                  <a:pos x="296" y="135"/>
                </a:cxn>
                <a:cxn ang="0">
                  <a:pos x="314" y="0"/>
                </a:cxn>
                <a:cxn ang="0">
                  <a:pos x="302" y="0"/>
                </a:cxn>
                <a:cxn ang="0">
                  <a:pos x="296" y="0"/>
                </a:cxn>
                <a:cxn ang="0">
                  <a:pos x="290" y="0"/>
                </a:cxn>
                <a:cxn ang="0">
                  <a:pos x="284" y="6"/>
                </a:cxn>
                <a:cxn ang="0">
                  <a:pos x="284" y="6"/>
                </a:cxn>
                <a:cxn ang="0">
                  <a:pos x="284" y="6"/>
                </a:cxn>
                <a:cxn ang="0">
                  <a:pos x="284" y="6"/>
                </a:cxn>
              </a:cxnLst>
              <a:rect l="0" t="0" r="r" b="b"/>
              <a:pathLst>
                <a:path w="314" h="767">
                  <a:moveTo>
                    <a:pt x="284" y="6"/>
                  </a:moveTo>
                  <a:lnTo>
                    <a:pt x="278" y="6"/>
                  </a:lnTo>
                  <a:lnTo>
                    <a:pt x="272" y="12"/>
                  </a:lnTo>
                  <a:lnTo>
                    <a:pt x="254" y="18"/>
                  </a:lnTo>
                  <a:lnTo>
                    <a:pt x="230" y="24"/>
                  </a:lnTo>
                  <a:lnTo>
                    <a:pt x="206" y="42"/>
                  </a:lnTo>
                  <a:lnTo>
                    <a:pt x="188" y="48"/>
                  </a:lnTo>
                  <a:lnTo>
                    <a:pt x="176" y="54"/>
                  </a:lnTo>
                  <a:lnTo>
                    <a:pt x="170" y="54"/>
                  </a:lnTo>
                  <a:lnTo>
                    <a:pt x="150" y="169"/>
                  </a:lnTo>
                  <a:lnTo>
                    <a:pt x="110" y="225"/>
                  </a:lnTo>
                  <a:lnTo>
                    <a:pt x="54" y="383"/>
                  </a:lnTo>
                  <a:lnTo>
                    <a:pt x="82" y="555"/>
                  </a:lnTo>
                  <a:lnTo>
                    <a:pt x="40" y="679"/>
                  </a:lnTo>
                  <a:lnTo>
                    <a:pt x="0" y="767"/>
                  </a:lnTo>
                  <a:lnTo>
                    <a:pt x="108" y="767"/>
                  </a:lnTo>
                  <a:lnTo>
                    <a:pt x="120" y="611"/>
                  </a:lnTo>
                  <a:lnTo>
                    <a:pt x="148" y="499"/>
                  </a:lnTo>
                  <a:lnTo>
                    <a:pt x="160" y="367"/>
                  </a:lnTo>
                  <a:lnTo>
                    <a:pt x="218" y="327"/>
                  </a:lnTo>
                  <a:lnTo>
                    <a:pt x="238" y="221"/>
                  </a:lnTo>
                  <a:lnTo>
                    <a:pt x="296" y="135"/>
                  </a:lnTo>
                  <a:lnTo>
                    <a:pt x="314" y="0"/>
                  </a:lnTo>
                  <a:lnTo>
                    <a:pt x="302" y="0"/>
                  </a:lnTo>
                  <a:lnTo>
                    <a:pt x="296" y="0"/>
                  </a:lnTo>
                  <a:lnTo>
                    <a:pt x="290" y="0"/>
                  </a:lnTo>
                  <a:lnTo>
                    <a:pt x="284" y="6"/>
                  </a:lnTo>
                  <a:lnTo>
                    <a:pt x="284" y="6"/>
                  </a:lnTo>
                  <a:lnTo>
                    <a:pt x="284" y="6"/>
                  </a:lnTo>
                  <a:lnTo>
                    <a:pt x="284" y="6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lnSpc>
                  <a:spcPct val="100000"/>
                </a:lnSpc>
                <a:spcBef>
                  <a:spcPct val="0"/>
                </a:spcBef>
                <a:buClrTx/>
                <a:defRPr/>
              </a:pPr>
              <a:endParaRPr lang="ru-RU">
                <a:latin typeface="Times New Roman" pitchFamily="18" charset="0"/>
              </a:endParaRPr>
            </a:p>
          </p:txBody>
        </p:sp>
        <p:sp>
          <p:nvSpPr>
            <p:cNvPr id="10" name="Freeform 8"/>
            <p:cNvSpPr>
              <a:spLocks/>
            </p:cNvSpPr>
            <p:nvPr/>
          </p:nvSpPr>
          <p:spPr bwMode="ltGray">
            <a:xfrm>
              <a:off x="4700" y="3697"/>
              <a:ext cx="275" cy="623"/>
            </a:xfrm>
            <a:custGeom>
              <a:avLst/>
              <a:gdLst/>
              <a:ahLst/>
              <a:cxnLst>
                <a:cxn ang="0">
                  <a:pos x="257" y="12"/>
                </a:cxn>
                <a:cxn ang="0">
                  <a:pos x="239" y="6"/>
                </a:cxn>
                <a:cxn ang="0">
                  <a:pos x="203" y="6"/>
                </a:cxn>
                <a:cxn ang="0">
                  <a:pos x="203" y="6"/>
                </a:cxn>
                <a:cxn ang="0">
                  <a:pos x="197" y="6"/>
                </a:cxn>
                <a:cxn ang="0">
                  <a:pos x="185" y="0"/>
                </a:cxn>
                <a:cxn ang="0">
                  <a:pos x="173" y="0"/>
                </a:cxn>
                <a:cxn ang="0">
                  <a:pos x="166" y="0"/>
                </a:cxn>
                <a:cxn ang="0">
                  <a:pos x="160" y="0"/>
                </a:cxn>
                <a:cxn ang="0">
                  <a:pos x="144" y="117"/>
                </a:cxn>
                <a:cxn ang="0">
                  <a:pos x="128" y="185"/>
                </a:cxn>
                <a:cxn ang="0">
                  <a:pos x="58" y="299"/>
                </a:cxn>
                <a:cxn ang="0">
                  <a:pos x="54" y="441"/>
                </a:cxn>
                <a:cxn ang="0">
                  <a:pos x="24" y="523"/>
                </a:cxn>
                <a:cxn ang="0">
                  <a:pos x="0" y="623"/>
                </a:cxn>
                <a:cxn ang="0">
                  <a:pos x="78" y="623"/>
                </a:cxn>
                <a:cxn ang="0">
                  <a:pos x="92" y="555"/>
                </a:cxn>
                <a:cxn ang="0">
                  <a:pos x="134" y="447"/>
                </a:cxn>
                <a:cxn ang="0">
                  <a:pos x="158" y="315"/>
                </a:cxn>
                <a:cxn ang="0">
                  <a:pos x="184" y="257"/>
                </a:cxn>
                <a:cxn ang="0">
                  <a:pos x="216" y="211"/>
                </a:cxn>
                <a:cxn ang="0">
                  <a:pos x="222" y="145"/>
                </a:cxn>
                <a:cxn ang="0">
                  <a:pos x="240" y="111"/>
                </a:cxn>
                <a:cxn ang="0">
                  <a:pos x="262" y="79"/>
                </a:cxn>
                <a:cxn ang="0">
                  <a:pos x="275" y="6"/>
                </a:cxn>
                <a:cxn ang="0">
                  <a:pos x="263" y="12"/>
                </a:cxn>
                <a:cxn ang="0">
                  <a:pos x="257" y="12"/>
                </a:cxn>
                <a:cxn ang="0">
                  <a:pos x="257" y="12"/>
                </a:cxn>
                <a:cxn ang="0">
                  <a:pos x="257" y="12"/>
                </a:cxn>
              </a:cxnLst>
              <a:rect l="0" t="0" r="r" b="b"/>
              <a:pathLst>
                <a:path w="275" h="623">
                  <a:moveTo>
                    <a:pt x="257" y="12"/>
                  </a:moveTo>
                  <a:lnTo>
                    <a:pt x="239" y="6"/>
                  </a:lnTo>
                  <a:lnTo>
                    <a:pt x="203" y="6"/>
                  </a:lnTo>
                  <a:lnTo>
                    <a:pt x="203" y="6"/>
                  </a:lnTo>
                  <a:lnTo>
                    <a:pt x="197" y="6"/>
                  </a:lnTo>
                  <a:lnTo>
                    <a:pt x="185" y="0"/>
                  </a:lnTo>
                  <a:lnTo>
                    <a:pt x="173" y="0"/>
                  </a:lnTo>
                  <a:lnTo>
                    <a:pt x="166" y="0"/>
                  </a:lnTo>
                  <a:lnTo>
                    <a:pt x="160" y="0"/>
                  </a:lnTo>
                  <a:lnTo>
                    <a:pt x="144" y="117"/>
                  </a:lnTo>
                  <a:lnTo>
                    <a:pt x="128" y="185"/>
                  </a:lnTo>
                  <a:lnTo>
                    <a:pt x="58" y="299"/>
                  </a:lnTo>
                  <a:lnTo>
                    <a:pt x="54" y="441"/>
                  </a:lnTo>
                  <a:lnTo>
                    <a:pt x="24" y="523"/>
                  </a:lnTo>
                  <a:lnTo>
                    <a:pt x="0" y="623"/>
                  </a:lnTo>
                  <a:lnTo>
                    <a:pt x="78" y="623"/>
                  </a:lnTo>
                  <a:lnTo>
                    <a:pt x="92" y="555"/>
                  </a:lnTo>
                  <a:lnTo>
                    <a:pt x="134" y="447"/>
                  </a:lnTo>
                  <a:lnTo>
                    <a:pt x="158" y="315"/>
                  </a:lnTo>
                  <a:lnTo>
                    <a:pt x="184" y="257"/>
                  </a:lnTo>
                  <a:lnTo>
                    <a:pt x="216" y="211"/>
                  </a:lnTo>
                  <a:lnTo>
                    <a:pt x="222" y="145"/>
                  </a:lnTo>
                  <a:lnTo>
                    <a:pt x="240" y="111"/>
                  </a:lnTo>
                  <a:lnTo>
                    <a:pt x="262" y="79"/>
                  </a:lnTo>
                  <a:lnTo>
                    <a:pt x="275" y="6"/>
                  </a:lnTo>
                  <a:lnTo>
                    <a:pt x="263" y="12"/>
                  </a:lnTo>
                  <a:lnTo>
                    <a:pt x="257" y="12"/>
                  </a:lnTo>
                  <a:lnTo>
                    <a:pt x="257" y="12"/>
                  </a:lnTo>
                  <a:lnTo>
                    <a:pt x="257" y="12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lnSpc>
                  <a:spcPct val="100000"/>
                </a:lnSpc>
                <a:spcBef>
                  <a:spcPct val="0"/>
                </a:spcBef>
                <a:buClrTx/>
                <a:defRPr/>
              </a:pPr>
              <a:endParaRPr lang="ru-RU">
                <a:latin typeface="Times New Roman" pitchFamily="18" charset="0"/>
              </a:endParaRPr>
            </a:p>
          </p:txBody>
        </p:sp>
        <p:sp>
          <p:nvSpPr>
            <p:cNvPr id="11" name="Freeform 9"/>
            <p:cNvSpPr>
              <a:spLocks/>
            </p:cNvSpPr>
            <p:nvPr/>
          </p:nvSpPr>
          <p:spPr bwMode="ltGray">
            <a:xfrm>
              <a:off x="4522" y="3709"/>
              <a:ext cx="213" cy="611"/>
            </a:xfrm>
            <a:custGeom>
              <a:avLst/>
              <a:gdLst/>
              <a:ahLst/>
              <a:cxnLst>
                <a:cxn ang="0">
                  <a:pos x="171" y="12"/>
                </a:cxn>
                <a:cxn ang="0">
                  <a:pos x="159" y="24"/>
                </a:cxn>
                <a:cxn ang="0">
                  <a:pos x="153" y="36"/>
                </a:cxn>
                <a:cxn ang="0">
                  <a:pos x="128" y="60"/>
                </a:cxn>
                <a:cxn ang="0">
                  <a:pos x="110" y="83"/>
                </a:cxn>
                <a:cxn ang="0">
                  <a:pos x="86" y="119"/>
                </a:cxn>
                <a:cxn ang="0">
                  <a:pos x="68" y="167"/>
                </a:cxn>
                <a:cxn ang="0">
                  <a:pos x="68" y="221"/>
                </a:cxn>
                <a:cxn ang="0">
                  <a:pos x="68" y="227"/>
                </a:cxn>
                <a:cxn ang="0">
                  <a:pos x="68" y="233"/>
                </a:cxn>
                <a:cxn ang="0">
                  <a:pos x="68" y="239"/>
                </a:cxn>
                <a:cxn ang="0">
                  <a:pos x="68" y="245"/>
                </a:cxn>
                <a:cxn ang="0">
                  <a:pos x="68" y="251"/>
                </a:cxn>
                <a:cxn ang="0">
                  <a:pos x="68" y="251"/>
                </a:cxn>
                <a:cxn ang="0">
                  <a:pos x="68" y="257"/>
                </a:cxn>
                <a:cxn ang="0">
                  <a:pos x="68" y="269"/>
                </a:cxn>
                <a:cxn ang="0">
                  <a:pos x="74" y="287"/>
                </a:cxn>
                <a:cxn ang="0">
                  <a:pos x="80" y="305"/>
                </a:cxn>
                <a:cxn ang="0">
                  <a:pos x="86" y="311"/>
                </a:cxn>
                <a:cxn ang="0">
                  <a:pos x="86" y="311"/>
                </a:cxn>
                <a:cxn ang="0">
                  <a:pos x="92" y="317"/>
                </a:cxn>
                <a:cxn ang="0">
                  <a:pos x="92" y="323"/>
                </a:cxn>
                <a:cxn ang="0">
                  <a:pos x="92" y="323"/>
                </a:cxn>
                <a:cxn ang="0">
                  <a:pos x="24" y="437"/>
                </a:cxn>
                <a:cxn ang="0">
                  <a:pos x="18" y="471"/>
                </a:cxn>
                <a:cxn ang="0">
                  <a:pos x="0" y="547"/>
                </a:cxn>
                <a:cxn ang="0">
                  <a:pos x="50" y="611"/>
                </a:cxn>
                <a:cxn ang="0">
                  <a:pos x="114" y="611"/>
                </a:cxn>
                <a:cxn ang="0">
                  <a:pos x="104" y="555"/>
                </a:cxn>
                <a:cxn ang="0">
                  <a:pos x="120" y="515"/>
                </a:cxn>
                <a:cxn ang="0">
                  <a:pos x="150" y="449"/>
                </a:cxn>
                <a:cxn ang="0">
                  <a:pos x="166" y="377"/>
                </a:cxn>
                <a:cxn ang="0">
                  <a:pos x="156" y="295"/>
                </a:cxn>
                <a:cxn ang="0">
                  <a:pos x="170" y="203"/>
                </a:cxn>
                <a:cxn ang="0">
                  <a:pos x="212" y="95"/>
                </a:cxn>
                <a:cxn ang="0">
                  <a:pos x="213" y="0"/>
                </a:cxn>
                <a:cxn ang="0">
                  <a:pos x="207" y="0"/>
                </a:cxn>
                <a:cxn ang="0">
                  <a:pos x="201" y="0"/>
                </a:cxn>
                <a:cxn ang="0">
                  <a:pos x="195" y="0"/>
                </a:cxn>
                <a:cxn ang="0">
                  <a:pos x="189" y="0"/>
                </a:cxn>
                <a:cxn ang="0">
                  <a:pos x="183" y="6"/>
                </a:cxn>
                <a:cxn ang="0">
                  <a:pos x="177" y="6"/>
                </a:cxn>
                <a:cxn ang="0">
                  <a:pos x="171" y="12"/>
                </a:cxn>
                <a:cxn ang="0">
                  <a:pos x="171" y="12"/>
                </a:cxn>
                <a:cxn ang="0">
                  <a:pos x="171" y="12"/>
                </a:cxn>
              </a:cxnLst>
              <a:rect l="0" t="0" r="r" b="b"/>
              <a:pathLst>
                <a:path w="213" h="611">
                  <a:moveTo>
                    <a:pt x="171" y="12"/>
                  </a:moveTo>
                  <a:lnTo>
                    <a:pt x="159" y="24"/>
                  </a:lnTo>
                  <a:lnTo>
                    <a:pt x="153" y="36"/>
                  </a:lnTo>
                  <a:lnTo>
                    <a:pt x="128" y="60"/>
                  </a:lnTo>
                  <a:lnTo>
                    <a:pt x="110" y="83"/>
                  </a:lnTo>
                  <a:lnTo>
                    <a:pt x="86" y="119"/>
                  </a:lnTo>
                  <a:lnTo>
                    <a:pt x="68" y="167"/>
                  </a:lnTo>
                  <a:lnTo>
                    <a:pt x="68" y="221"/>
                  </a:lnTo>
                  <a:lnTo>
                    <a:pt x="68" y="227"/>
                  </a:lnTo>
                  <a:lnTo>
                    <a:pt x="68" y="233"/>
                  </a:lnTo>
                  <a:lnTo>
                    <a:pt x="68" y="239"/>
                  </a:lnTo>
                  <a:lnTo>
                    <a:pt x="68" y="245"/>
                  </a:lnTo>
                  <a:lnTo>
                    <a:pt x="68" y="251"/>
                  </a:lnTo>
                  <a:lnTo>
                    <a:pt x="68" y="251"/>
                  </a:lnTo>
                  <a:lnTo>
                    <a:pt x="68" y="257"/>
                  </a:lnTo>
                  <a:lnTo>
                    <a:pt x="68" y="269"/>
                  </a:lnTo>
                  <a:lnTo>
                    <a:pt x="74" y="287"/>
                  </a:lnTo>
                  <a:lnTo>
                    <a:pt x="80" y="305"/>
                  </a:lnTo>
                  <a:lnTo>
                    <a:pt x="86" y="311"/>
                  </a:lnTo>
                  <a:lnTo>
                    <a:pt x="86" y="311"/>
                  </a:lnTo>
                  <a:lnTo>
                    <a:pt x="92" y="317"/>
                  </a:lnTo>
                  <a:lnTo>
                    <a:pt x="92" y="323"/>
                  </a:lnTo>
                  <a:lnTo>
                    <a:pt x="92" y="323"/>
                  </a:lnTo>
                  <a:lnTo>
                    <a:pt x="24" y="437"/>
                  </a:lnTo>
                  <a:lnTo>
                    <a:pt x="18" y="471"/>
                  </a:lnTo>
                  <a:lnTo>
                    <a:pt x="0" y="547"/>
                  </a:lnTo>
                  <a:lnTo>
                    <a:pt x="50" y="611"/>
                  </a:lnTo>
                  <a:lnTo>
                    <a:pt x="114" y="611"/>
                  </a:lnTo>
                  <a:lnTo>
                    <a:pt x="104" y="555"/>
                  </a:lnTo>
                  <a:lnTo>
                    <a:pt x="120" y="515"/>
                  </a:lnTo>
                  <a:lnTo>
                    <a:pt x="150" y="449"/>
                  </a:lnTo>
                  <a:lnTo>
                    <a:pt x="166" y="377"/>
                  </a:lnTo>
                  <a:lnTo>
                    <a:pt x="156" y="295"/>
                  </a:lnTo>
                  <a:lnTo>
                    <a:pt x="170" y="203"/>
                  </a:lnTo>
                  <a:lnTo>
                    <a:pt x="212" y="95"/>
                  </a:lnTo>
                  <a:lnTo>
                    <a:pt x="213" y="0"/>
                  </a:lnTo>
                  <a:lnTo>
                    <a:pt x="207" y="0"/>
                  </a:lnTo>
                  <a:lnTo>
                    <a:pt x="201" y="0"/>
                  </a:lnTo>
                  <a:lnTo>
                    <a:pt x="195" y="0"/>
                  </a:lnTo>
                  <a:lnTo>
                    <a:pt x="189" y="0"/>
                  </a:lnTo>
                  <a:lnTo>
                    <a:pt x="183" y="6"/>
                  </a:lnTo>
                  <a:lnTo>
                    <a:pt x="177" y="6"/>
                  </a:lnTo>
                  <a:lnTo>
                    <a:pt x="171" y="12"/>
                  </a:lnTo>
                  <a:lnTo>
                    <a:pt x="171" y="12"/>
                  </a:lnTo>
                  <a:lnTo>
                    <a:pt x="171" y="12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lnSpc>
                  <a:spcPct val="100000"/>
                </a:lnSpc>
                <a:spcBef>
                  <a:spcPct val="0"/>
                </a:spcBef>
                <a:buClrTx/>
                <a:defRPr/>
              </a:pPr>
              <a:endParaRPr lang="ru-RU">
                <a:latin typeface="Times New Roman" pitchFamily="18" charset="0"/>
              </a:endParaRPr>
            </a:p>
          </p:txBody>
        </p:sp>
        <p:sp>
          <p:nvSpPr>
            <p:cNvPr id="12" name="Freeform 10"/>
            <p:cNvSpPr>
              <a:spLocks/>
            </p:cNvSpPr>
            <p:nvPr/>
          </p:nvSpPr>
          <p:spPr bwMode="ltGray">
            <a:xfrm>
              <a:off x="4292" y="3936"/>
              <a:ext cx="167" cy="384"/>
            </a:xfrm>
            <a:custGeom>
              <a:avLst/>
              <a:gdLst/>
              <a:ahLst/>
              <a:cxnLst>
                <a:cxn ang="0">
                  <a:pos x="149" y="60"/>
                </a:cxn>
                <a:cxn ang="0">
                  <a:pos x="119" y="30"/>
                </a:cxn>
                <a:cxn ang="0">
                  <a:pos x="89" y="12"/>
                </a:cxn>
                <a:cxn ang="0">
                  <a:pos x="59" y="0"/>
                </a:cxn>
                <a:cxn ang="0">
                  <a:pos x="54" y="70"/>
                </a:cxn>
                <a:cxn ang="0">
                  <a:pos x="46" y="112"/>
                </a:cxn>
                <a:cxn ang="0">
                  <a:pos x="52" y="168"/>
                </a:cxn>
                <a:cxn ang="0">
                  <a:pos x="24" y="194"/>
                </a:cxn>
                <a:cxn ang="0">
                  <a:pos x="16" y="258"/>
                </a:cxn>
                <a:cxn ang="0">
                  <a:pos x="2" y="300"/>
                </a:cxn>
                <a:cxn ang="0">
                  <a:pos x="0" y="352"/>
                </a:cxn>
                <a:cxn ang="0">
                  <a:pos x="47" y="384"/>
                </a:cxn>
                <a:cxn ang="0">
                  <a:pos x="149" y="384"/>
                </a:cxn>
                <a:cxn ang="0">
                  <a:pos x="134" y="350"/>
                </a:cxn>
                <a:cxn ang="0">
                  <a:pos x="104" y="324"/>
                </a:cxn>
                <a:cxn ang="0">
                  <a:pos x="138" y="274"/>
                </a:cxn>
                <a:cxn ang="0">
                  <a:pos x="122" y="220"/>
                </a:cxn>
                <a:cxn ang="0">
                  <a:pos x="132" y="186"/>
                </a:cxn>
                <a:cxn ang="0">
                  <a:pos x="140" y="154"/>
                </a:cxn>
                <a:cxn ang="0">
                  <a:pos x="167" y="90"/>
                </a:cxn>
                <a:cxn ang="0">
                  <a:pos x="149" y="60"/>
                </a:cxn>
                <a:cxn ang="0">
                  <a:pos x="149" y="60"/>
                </a:cxn>
                <a:cxn ang="0">
                  <a:pos x="149" y="60"/>
                </a:cxn>
              </a:cxnLst>
              <a:rect l="0" t="0" r="r" b="b"/>
              <a:pathLst>
                <a:path w="167" h="384">
                  <a:moveTo>
                    <a:pt x="149" y="60"/>
                  </a:moveTo>
                  <a:lnTo>
                    <a:pt x="119" y="30"/>
                  </a:lnTo>
                  <a:lnTo>
                    <a:pt x="89" y="12"/>
                  </a:lnTo>
                  <a:lnTo>
                    <a:pt x="59" y="0"/>
                  </a:lnTo>
                  <a:lnTo>
                    <a:pt x="54" y="70"/>
                  </a:lnTo>
                  <a:lnTo>
                    <a:pt x="46" y="112"/>
                  </a:lnTo>
                  <a:lnTo>
                    <a:pt x="52" y="168"/>
                  </a:lnTo>
                  <a:lnTo>
                    <a:pt x="24" y="194"/>
                  </a:lnTo>
                  <a:lnTo>
                    <a:pt x="16" y="258"/>
                  </a:lnTo>
                  <a:lnTo>
                    <a:pt x="2" y="300"/>
                  </a:lnTo>
                  <a:lnTo>
                    <a:pt x="0" y="352"/>
                  </a:lnTo>
                  <a:lnTo>
                    <a:pt x="47" y="384"/>
                  </a:lnTo>
                  <a:lnTo>
                    <a:pt x="149" y="384"/>
                  </a:lnTo>
                  <a:lnTo>
                    <a:pt x="134" y="350"/>
                  </a:lnTo>
                  <a:lnTo>
                    <a:pt x="104" y="324"/>
                  </a:lnTo>
                  <a:lnTo>
                    <a:pt x="138" y="274"/>
                  </a:lnTo>
                  <a:lnTo>
                    <a:pt x="122" y="220"/>
                  </a:lnTo>
                  <a:lnTo>
                    <a:pt x="132" y="186"/>
                  </a:lnTo>
                  <a:lnTo>
                    <a:pt x="140" y="154"/>
                  </a:lnTo>
                  <a:lnTo>
                    <a:pt x="167" y="90"/>
                  </a:lnTo>
                  <a:lnTo>
                    <a:pt x="149" y="60"/>
                  </a:lnTo>
                  <a:lnTo>
                    <a:pt x="149" y="60"/>
                  </a:lnTo>
                  <a:lnTo>
                    <a:pt x="149" y="60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lnSpc>
                  <a:spcPct val="100000"/>
                </a:lnSpc>
                <a:spcBef>
                  <a:spcPct val="0"/>
                </a:spcBef>
                <a:buClrTx/>
                <a:defRPr/>
              </a:pPr>
              <a:endParaRPr lang="ru-RU">
                <a:latin typeface="Times New Roman" pitchFamily="18" charset="0"/>
              </a:endParaRPr>
            </a:p>
          </p:txBody>
        </p:sp>
        <p:sp>
          <p:nvSpPr>
            <p:cNvPr id="13" name="Freeform 11"/>
            <p:cNvSpPr>
              <a:spLocks/>
            </p:cNvSpPr>
            <p:nvPr/>
          </p:nvSpPr>
          <p:spPr bwMode="ltGray">
            <a:xfrm>
              <a:off x="4100" y="4020"/>
              <a:ext cx="166" cy="300"/>
            </a:xfrm>
            <a:custGeom>
              <a:avLst/>
              <a:gdLst/>
              <a:ahLst/>
              <a:cxnLst>
                <a:cxn ang="0">
                  <a:pos x="136" y="12"/>
                </a:cxn>
                <a:cxn ang="0">
                  <a:pos x="100" y="0"/>
                </a:cxn>
                <a:cxn ang="0">
                  <a:pos x="78" y="64"/>
                </a:cxn>
                <a:cxn ang="0">
                  <a:pos x="70" y="126"/>
                </a:cxn>
                <a:cxn ang="0">
                  <a:pos x="46" y="184"/>
                </a:cxn>
                <a:cxn ang="0">
                  <a:pos x="58" y="232"/>
                </a:cxn>
                <a:cxn ang="0">
                  <a:pos x="38" y="268"/>
                </a:cxn>
                <a:cxn ang="0">
                  <a:pos x="0" y="300"/>
                </a:cxn>
                <a:cxn ang="0">
                  <a:pos x="160" y="300"/>
                </a:cxn>
                <a:cxn ang="0">
                  <a:pos x="136" y="272"/>
                </a:cxn>
                <a:cxn ang="0">
                  <a:pos x="98" y="234"/>
                </a:cxn>
                <a:cxn ang="0">
                  <a:pos x="130" y="188"/>
                </a:cxn>
                <a:cxn ang="0">
                  <a:pos x="138" y="134"/>
                </a:cxn>
                <a:cxn ang="0">
                  <a:pos x="144" y="94"/>
                </a:cxn>
                <a:cxn ang="0">
                  <a:pos x="164" y="60"/>
                </a:cxn>
                <a:cxn ang="0">
                  <a:pos x="166" y="0"/>
                </a:cxn>
                <a:cxn ang="0">
                  <a:pos x="136" y="12"/>
                </a:cxn>
                <a:cxn ang="0">
                  <a:pos x="136" y="12"/>
                </a:cxn>
                <a:cxn ang="0">
                  <a:pos x="136" y="12"/>
                </a:cxn>
              </a:cxnLst>
              <a:rect l="0" t="0" r="r" b="b"/>
              <a:pathLst>
                <a:path w="166" h="300">
                  <a:moveTo>
                    <a:pt x="136" y="12"/>
                  </a:moveTo>
                  <a:lnTo>
                    <a:pt x="100" y="0"/>
                  </a:lnTo>
                  <a:lnTo>
                    <a:pt x="78" y="64"/>
                  </a:lnTo>
                  <a:lnTo>
                    <a:pt x="70" y="126"/>
                  </a:lnTo>
                  <a:lnTo>
                    <a:pt x="46" y="184"/>
                  </a:lnTo>
                  <a:lnTo>
                    <a:pt x="58" y="232"/>
                  </a:lnTo>
                  <a:lnTo>
                    <a:pt x="38" y="268"/>
                  </a:lnTo>
                  <a:lnTo>
                    <a:pt x="0" y="300"/>
                  </a:lnTo>
                  <a:lnTo>
                    <a:pt x="160" y="300"/>
                  </a:lnTo>
                  <a:lnTo>
                    <a:pt x="136" y="272"/>
                  </a:lnTo>
                  <a:lnTo>
                    <a:pt x="98" y="234"/>
                  </a:lnTo>
                  <a:lnTo>
                    <a:pt x="130" y="188"/>
                  </a:lnTo>
                  <a:lnTo>
                    <a:pt x="138" y="134"/>
                  </a:lnTo>
                  <a:lnTo>
                    <a:pt x="144" y="94"/>
                  </a:lnTo>
                  <a:lnTo>
                    <a:pt x="164" y="60"/>
                  </a:lnTo>
                  <a:lnTo>
                    <a:pt x="166" y="0"/>
                  </a:lnTo>
                  <a:lnTo>
                    <a:pt x="136" y="12"/>
                  </a:lnTo>
                  <a:lnTo>
                    <a:pt x="136" y="12"/>
                  </a:lnTo>
                  <a:lnTo>
                    <a:pt x="136" y="12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lnSpc>
                  <a:spcPct val="100000"/>
                </a:lnSpc>
                <a:spcBef>
                  <a:spcPct val="0"/>
                </a:spcBef>
                <a:buClrTx/>
                <a:defRPr/>
              </a:pPr>
              <a:endParaRPr lang="ru-RU">
                <a:latin typeface="Times New Roman" pitchFamily="18" charset="0"/>
              </a:endParaRPr>
            </a:p>
          </p:txBody>
        </p:sp>
        <p:sp>
          <p:nvSpPr>
            <p:cNvPr id="14" name="Freeform 12"/>
            <p:cNvSpPr>
              <a:spLocks/>
            </p:cNvSpPr>
            <p:nvPr/>
          </p:nvSpPr>
          <p:spPr bwMode="ltGray">
            <a:xfrm>
              <a:off x="3910" y="4038"/>
              <a:ext cx="237" cy="282"/>
            </a:xfrm>
            <a:custGeom>
              <a:avLst/>
              <a:gdLst/>
              <a:ahLst/>
              <a:cxnLst>
                <a:cxn ang="0">
                  <a:pos x="201" y="0"/>
                </a:cxn>
                <a:cxn ang="0">
                  <a:pos x="183" y="0"/>
                </a:cxn>
                <a:cxn ang="0">
                  <a:pos x="158" y="50"/>
                </a:cxn>
                <a:cxn ang="0">
                  <a:pos x="148" y="92"/>
                </a:cxn>
                <a:cxn ang="0">
                  <a:pos x="120" y="144"/>
                </a:cxn>
                <a:cxn ang="0">
                  <a:pos x="82" y="182"/>
                </a:cxn>
                <a:cxn ang="0">
                  <a:pos x="60" y="232"/>
                </a:cxn>
                <a:cxn ang="0">
                  <a:pos x="0" y="282"/>
                </a:cxn>
                <a:cxn ang="0">
                  <a:pos x="128" y="282"/>
                </a:cxn>
                <a:cxn ang="0">
                  <a:pos x="154" y="254"/>
                </a:cxn>
                <a:cxn ang="0">
                  <a:pos x="158" y="196"/>
                </a:cxn>
                <a:cxn ang="0">
                  <a:pos x="188" y="148"/>
                </a:cxn>
                <a:cxn ang="0">
                  <a:pos x="196" y="70"/>
                </a:cxn>
                <a:cxn ang="0">
                  <a:pos x="237" y="0"/>
                </a:cxn>
                <a:cxn ang="0">
                  <a:pos x="201" y="0"/>
                </a:cxn>
                <a:cxn ang="0">
                  <a:pos x="201" y="0"/>
                </a:cxn>
                <a:cxn ang="0">
                  <a:pos x="201" y="0"/>
                </a:cxn>
              </a:cxnLst>
              <a:rect l="0" t="0" r="r" b="b"/>
              <a:pathLst>
                <a:path w="237" h="282">
                  <a:moveTo>
                    <a:pt x="201" y="0"/>
                  </a:moveTo>
                  <a:lnTo>
                    <a:pt x="183" y="0"/>
                  </a:lnTo>
                  <a:lnTo>
                    <a:pt x="158" y="50"/>
                  </a:lnTo>
                  <a:lnTo>
                    <a:pt x="148" y="92"/>
                  </a:lnTo>
                  <a:lnTo>
                    <a:pt x="120" y="144"/>
                  </a:lnTo>
                  <a:lnTo>
                    <a:pt x="82" y="182"/>
                  </a:lnTo>
                  <a:lnTo>
                    <a:pt x="60" y="232"/>
                  </a:lnTo>
                  <a:lnTo>
                    <a:pt x="0" y="282"/>
                  </a:lnTo>
                  <a:lnTo>
                    <a:pt x="128" y="282"/>
                  </a:lnTo>
                  <a:lnTo>
                    <a:pt x="154" y="254"/>
                  </a:lnTo>
                  <a:lnTo>
                    <a:pt x="158" y="196"/>
                  </a:lnTo>
                  <a:lnTo>
                    <a:pt x="188" y="148"/>
                  </a:lnTo>
                  <a:lnTo>
                    <a:pt x="196" y="70"/>
                  </a:lnTo>
                  <a:lnTo>
                    <a:pt x="237" y="0"/>
                  </a:lnTo>
                  <a:lnTo>
                    <a:pt x="201" y="0"/>
                  </a:lnTo>
                  <a:lnTo>
                    <a:pt x="201" y="0"/>
                  </a:lnTo>
                  <a:lnTo>
                    <a:pt x="201" y="0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lnSpc>
                  <a:spcPct val="100000"/>
                </a:lnSpc>
                <a:spcBef>
                  <a:spcPct val="0"/>
                </a:spcBef>
                <a:buClrTx/>
                <a:defRPr/>
              </a:pPr>
              <a:endParaRPr lang="ru-RU">
                <a:latin typeface="Times New Roman" pitchFamily="18" charset="0"/>
              </a:endParaRPr>
            </a:p>
          </p:txBody>
        </p:sp>
        <p:sp>
          <p:nvSpPr>
            <p:cNvPr id="15" name="Freeform 13"/>
            <p:cNvSpPr>
              <a:spLocks/>
            </p:cNvSpPr>
            <p:nvPr/>
          </p:nvSpPr>
          <p:spPr bwMode="ltGray">
            <a:xfrm>
              <a:off x="3674" y="4086"/>
              <a:ext cx="196" cy="234"/>
            </a:xfrm>
            <a:custGeom>
              <a:avLst/>
              <a:gdLst/>
              <a:ahLst/>
              <a:cxnLst>
                <a:cxn ang="0">
                  <a:pos x="167" y="54"/>
                </a:cxn>
                <a:cxn ang="0">
                  <a:pos x="113" y="24"/>
                </a:cxn>
                <a:cxn ang="0">
                  <a:pos x="83" y="0"/>
                </a:cxn>
                <a:cxn ang="0">
                  <a:pos x="80" y="62"/>
                </a:cxn>
                <a:cxn ang="0">
                  <a:pos x="58" y="100"/>
                </a:cxn>
                <a:cxn ang="0">
                  <a:pos x="54" y="160"/>
                </a:cxn>
                <a:cxn ang="0">
                  <a:pos x="36" y="202"/>
                </a:cxn>
                <a:cxn ang="0">
                  <a:pos x="0" y="234"/>
                </a:cxn>
                <a:cxn ang="0">
                  <a:pos x="146" y="234"/>
                </a:cxn>
                <a:cxn ang="0">
                  <a:pos x="170" y="198"/>
                </a:cxn>
                <a:cxn ang="0">
                  <a:pos x="158" y="138"/>
                </a:cxn>
                <a:cxn ang="0">
                  <a:pos x="196" y="100"/>
                </a:cxn>
                <a:cxn ang="0">
                  <a:pos x="191" y="54"/>
                </a:cxn>
                <a:cxn ang="0">
                  <a:pos x="167" y="54"/>
                </a:cxn>
                <a:cxn ang="0">
                  <a:pos x="167" y="54"/>
                </a:cxn>
                <a:cxn ang="0">
                  <a:pos x="167" y="54"/>
                </a:cxn>
              </a:cxnLst>
              <a:rect l="0" t="0" r="r" b="b"/>
              <a:pathLst>
                <a:path w="196" h="234">
                  <a:moveTo>
                    <a:pt x="167" y="54"/>
                  </a:moveTo>
                  <a:lnTo>
                    <a:pt x="113" y="24"/>
                  </a:lnTo>
                  <a:lnTo>
                    <a:pt x="83" y="0"/>
                  </a:lnTo>
                  <a:lnTo>
                    <a:pt x="80" y="62"/>
                  </a:lnTo>
                  <a:lnTo>
                    <a:pt x="58" y="100"/>
                  </a:lnTo>
                  <a:lnTo>
                    <a:pt x="54" y="160"/>
                  </a:lnTo>
                  <a:lnTo>
                    <a:pt x="36" y="202"/>
                  </a:lnTo>
                  <a:lnTo>
                    <a:pt x="0" y="234"/>
                  </a:lnTo>
                  <a:lnTo>
                    <a:pt x="146" y="234"/>
                  </a:lnTo>
                  <a:lnTo>
                    <a:pt x="170" y="198"/>
                  </a:lnTo>
                  <a:lnTo>
                    <a:pt x="158" y="138"/>
                  </a:lnTo>
                  <a:lnTo>
                    <a:pt x="196" y="100"/>
                  </a:lnTo>
                  <a:lnTo>
                    <a:pt x="191" y="54"/>
                  </a:lnTo>
                  <a:lnTo>
                    <a:pt x="167" y="54"/>
                  </a:lnTo>
                  <a:lnTo>
                    <a:pt x="167" y="54"/>
                  </a:lnTo>
                  <a:lnTo>
                    <a:pt x="167" y="54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lnSpc>
                  <a:spcPct val="100000"/>
                </a:lnSpc>
                <a:spcBef>
                  <a:spcPct val="0"/>
                </a:spcBef>
                <a:buClrTx/>
                <a:defRPr/>
              </a:pPr>
              <a:endParaRPr lang="ru-RU">
                <a:latin typeface="Times New Roman" pitchFamily="18" charset="0"/>
              </a:endParaRPr>
            </a:p>
          </p:txBody>
        </p:sp>
        <p:sp>
          <p:nvSpPr>
            <p:cNvPr id="16" name="Freeform 14"/>
            <p:cNvSpPr>
              <a:spLocks/>
            </p:cNvSpPr>
            <p:nvPr/>
          </p:nvSpPr>
          <p:spPr bwMode="ltGray">
            <a:xfrm>
              <a:off x="3476" y="4068"/>
              <a:ext cx="190" cy="252"/>
            </a:xfrm>
            <a:custGeom>
              <a:avLst/>
              <a:gdLst/>
              <a:ahLst/>
              <a:cxnLst>
                <a:cxn ang="0">
                  <a:pos x="190" y="0"/>
                </a:cxn>
                <a:cxn ang="0">
                  <a:pos x="166" y="0"/>
                </a:cxn>
                <a:cxn ang="0">
                  <a:pos x="158" y="38"/>
                </a:cxn>
                <a:cxn ang="0">
                  <a:pos x="138" y="120"/>
                </a:cxn>
                <a:cxn ang="0">
                  <a:pos x="94" y="180"/>
                </a:cxn>
                <a:cxn ang="0">
                  <a:pos x="62" y="234"/>
                </a:cxn>
                <a:cxn ang="0">
                  <a:pos x="0" y="252"/>
                </a:cxn>
                <a:cxn ang="0">
                  <a:pos x="128" y="252"/>
                </a:cxn>
                <a:cxn ang="0">
                  <a:pos x="142" y="188"/>
                </a:cxn>
                <a:cxn ang="0">
                  <a:pos x="186" y="90"/>
                </a:cxn>
                <a:cxn ang="0">
                  <a:pos x="190" y="38"/>
                </a:cxn>
                <a:cxn ang="0">
                  <a:pos x="190" y="0"/>
                </a:cxn>
                <a:cxn ang="0">
                  <a:pos x="190" y="0"/>
                </a:cxn>
                <a:cxn ang="0">
                  <a:pos x="190" y="0"/>
                </a:cxn>
                <a:cxn ang="0">
                  <a:pos x="190" y="0"/>
                </a:cxn>
              </a:cxnLst>
              <a:rect l="0" t="0" r="r" b="b"/>
              <a:pathLst>
                <a:path w="190" h="252">
                  <a:moveTo>
                    <a:pt x="190" y="0"/>
                  </a:moveTo>
                  <a:lnTo>
                    <a:pt x="166" y="0"/>
                  </a:lnTo>
                  <a:lnTo>
                    <a:pt x="158" y="38"/>
                  </a:lnTo>
                  <a:lnTo>
                    <a:pt x="138" y="120"/>
                  </a:lnTo>
                  <a:lnTo>
                    <a:pt x="94" y="180"/>
                  </a:lnTo>
                  <a:lnTo>
                    <a:pt x="62" y="234"/>
                  </a:lnTo>
                  <a:lnTo>
                    <a:pt x="0" y="252"/>
                  </a:lnTo>
                  <a:lnTo>
                    <a:pt x="128" y="252"/>
                  </a:lnTo>
                  <a:lnTo>
                    <a:pt x="142" y="188"/>
                  </a:lnTo>
                  <a:lnTo>
                    <a:pt x="186" y="90"/>
                  </a:lnTo>
                  <a:lnTo>
                    <a:pt x="190" y="38"/>
                  </a:lnTo>
                  <a:lnTo>
                    <a:pt x="190" y="0"/>
                  </a:lnTo>
                  <a:lnTo>
                    <a:pt x="190" y="0"/>
                  </a:lnTo>
                  <a:lnTo>
                    <a:pt x="190" y="0"/>
                  </a:lnTo>
                  <a:lnTo>
                    <a:pt x="190" y="0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lnSpc>
                  <a:spcPct val="100000"/>
                </a:lnSpc>
                <a:spcBef>
                  <a:spcPct val="0"/>
                </a:spcBef>
                <a:buClrTx/>
                <a:defRPr/>
              </a:pPr>
              <a:endParaRPr lang="ru-RU">
                <a:latin typeface="Times New Roman" pitchFamily="18" charset="0"/>
              </a:endParaRPr>
            </a:p>
          </p:txBody>
        </p:sp>
        <p:sp>
          <p:nvSpPr>
            <p:cNvPr id="17" name="Freeform 15"/>
            <p:cNvSpPr>
              <a:spLocks/>
            </p:cNvSpPr>
            <p:nvPr/>
          </p:nvSpPr>
          <p:spPr bwMode="ltGray">
            <a:xfrm>
              <a:off x="3170" y="4188"/>
              <a:ext cx="230" cy="132"/>
            </a:xfrm>
            <a:custGeom>
              <a:avLst/>
              <a:gdLst/>
              <a:ahLst/>
              <a:cxnLst>
                <a:cxn ang="0">
                  <a:pos x="197" y="0"/>
                </a:cxn>
                <a:cxn ang="0">
                  <a:pos x="191" y="0"/>
                </a:cxn>
                <a:cxn ang="0">
                  <a:pos x="185" y="0"/>
                </a:cxn>
                <a:cxn ang="0">
                  <a:pos x="173" y="0"/>
                </a:cxn>
                <a:cxn ang="0">
                  <a:pos x="161" y="0"/>
                </a:cxn>
                <a:cxn ang="0">
                  <a:pos x="155" y="0"/>
                </a:cxn>
                <a:cxn ang="0">
                  <a:pos x="138" y="6"/>
                </a:cxn>
                <a:cxn ang="0">
                  <a:pos x="132" y="6"/>
                </a:cxn>
                <a:cxn ang="0">
                  <a:pos x="35" y="18"/>
                </a:cxn>
                <a:cxn ang="0">
                  <a:pos x="11" y="30"/>
                </a:cxn>
                <a:cxn ang="0">
                  <a:pos x="23" y="54"/>
                </a:cxn>
                <a:cxn ang="0">
                  <a:pos x="0" y="100"/>
                </a:cxn>
                <a:cxn ang="0">
                  <a:pos x="0" y="132"/>
                </a:cxn>
                <a:cxn ang="0">
                  <a:pos x="162" y="132"/>
                </a:cxn>
                <a:cxn ang="0">
                  <a:pos x="204" y="88"/>
                </a:cxn>
                <a:cxn ang="0">
                  <a:pos x="230" y="46"/>
                </a:cxn>
                <a:cxn ang="0">
                  <a:pos x="214" y="24"/>
                </a:cxn>
                <a:cxn ang="0">
                  <a:pos x="215" y="0"/>
                </a:cxn>
                <a:cxn ang="0">
                  <a:pos x="209" y="0"/>
                </a:cxn>
                <a:cxn ang="0">
                  <a:pos x="203" y="0"/>
                </a:cxn>
                <a:cxn ang="0">
                  <a:pos x="203" y="0"/>
                </a:cxn>
                <a:cxn ang="0">
                  <a:pos x="197" y="0"/>
                </a:cxn>
                <a:cxn ang="0">
                  <a:pos x="197" y="0"/>
                </a:cxn>
                <a:cxn ang="0">
                  <a:pos x="197" y="0"/>
                </a:cxn>
              </a:cxnLst>
              <a:rect l="0" t="0" r="r" b="b"/>
              <a:pathLst>
                <a:path w="230" h="132">
                  <a:moveTo>
                    <a:pt x="197" y="0"/>
                  </a:moveTo>
                  <a:lnTo>
                    <a:pt x="191" y="0"/>
                  </a:lnTo>
                  <a:lnTo>
                    <a:pt x="185" y="0"/>
                  </a:lnTo>
                  <a:lnTo>
                    <a:pt x="173" y="0"/>
                  </a:lnTo>
                  <a:lnTo>
                    <a:pt x="161" y="0"/>
                  </a:lnTo>
                  <a:lnTo>
                    <a:pt x="155" y="0"/>
                  </a:lnTo>
                  <a:lnTo>
                    <a:pt x="138" y="6"/>
                  </a:lnTo>
                  <a:lnTo>
                    <a:pt x="132" y="6"/>
                  </a:lnTo>
                  <a:lnTo>
                    <a:pt x="35" y="18"/>
                  </a:lnTo>
                  <a:lnTo>
                    <a:pt x="11" y="30"/>
                  </a:lnTo>
                  <a:lnTo>
                    <a:pt x="23" y="54"/>
                  </a:lnTo>
                  <a:lnTo>
                    <a:pt x="0" y="100"/>
                  </a:lnTo>
                  <a:lnTo>
                    <a:pt x="0" y="132"/>
                  </a:lnTo>
                  <a:lnTo>
                    <a:pt x="162" y="132"/>
                  </a:lnTo>
                  <a:lnTo>
                    <a:pt x="204" y="88"/>
                  </a:lnTo>
                  <a:lnTo>
                    <a:pt x="230" y="46"/>
                  </a:lnTo>
                  <a:lnTo>
                    <a:pt x="214" y="24"/>
                  </a:lnTo>
                  <a:lnTo>
                    <a:pt x="215" y="0"/>
                  </a:lnTo>
                  <a:lnTo>
                    <a:pt x="209" y="0"/>
                  </a:lnTo>
                  <a:lnTo>
                    <a:pt x="203" y="0"/>
                  </a:lnTo>
                  <a:lnTo>
                    <a:pt x="203" y="0"/>
                  </a:lnTo>
                  <a:lnTo>
                    <a:pt x="197" y="0"/>
                  </a:lnTo>
                  <a:lnTo>
                    <a:pt x="197" y="0"/>
                  </a:lnTo>
                  <a:lnTo>
                    <a:pt x="197" y="0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lnSpc>
                  <a:spcPct val="100000"/>
                </a:lnSpc>
                <a:spcBef>
                  <a:spcPct val="0"/>
                </a:spcBef>
                <a:buClrTx/>
                <a:defRPr/>
              </a:pPr>
              <a:endParaRPr lang="ru-RU">
                <a:latin typeface="Times New Roman" pitchFamily="18" charset="0"/>
              </a:endParaRPr>
            </a:p>
          </p:txBody>
        </p:sp>
        <p:sp>
          <p:nvSpPr>
            <p:cNvPr id="18" name="Freeform 16"/>
            <p:cNvSpPr>
              <a:spLocks/>
            </p:cNvSpPr>
            <p:nvPr/>
          </p:nvSpPr>
          <p:spPr bwMode="ltGray">
            <a:xfrm>
              <a:off x="3044" y="4218"/>
              <a:ext cx="89" cy="102"/>
            </a:xfrm>
            <a:custGeom>
              <a:avLst/>
              <a:gdLst/>
              <a:ahLst/>
              <a:cxnLst>
                <a:cxn ang="0">
                  <a:pos x="71" y="0"/>
                </a:cxn>
                <a:cxn ang="0">
                  <a:pos x="66" y="48"/>
                </a:cxn>
                <a:cxn ang="0">
                  <a:pos x="30" y="72"/>
                </a:cxn>
                <a:cxn ang="0">
                  <a:pos x="0" y="102"/>
                </a:cxn>
                <a:cxn ang="0">
                  <a:pos x="66" y="102"/>
                </a:cxn>
                <a:cxn ang="0">
                  <a:pos x="88" y="56"/>
                </a:cxn>
                <a:cxn ang="0">
                  <a:pos x="89" y="6"/>
                </a:cxn>
                <a:cxn ang="0">
                  <a:pos x="71" y="0"/>
                </a:cxn>
                <a:cxn ang="0">
                  <a:pos x="71" y="0"/>
                </a:cxn>
                <a:cxn ang="0">
                  <a:pos x="71" y="0"/>
                </a:cxn>
              </a:cxnLst>
              <a:rect l="0" t="0" r="r" b="b"/>
              <a:pathLst>
                <a:path w="89" h="102">
                  <a:moveTo>
                    <a:pt x="71" y="0"/>
                  </a:moveTo>
                  <a:lnTo>
                    <a:pt x="66" y="48"/>
                  </a:lnTo>
                  <a:lnTo>
                    <a:pt x="30" y="72"/>
                  </a:lnTo>
                  <a:lnTo>
                    <a:pt x="0" y="102"/>
                  </a:lnTo>
                  <a:lnTo>
                    <a:pt x="66" y="102"/>
                  </a:lnTo>
                  <a:lnTo>
                    <a:pt x="88" y="56"/>
                  </a:lnTo>
                  <a:lnTo>
                    <a:pt x="89" y="6"/>
                  </a:lnTo>
                  <a:lnTo>
                    <a:pt x="71" y="0"/>
                  </a:lnTo>
                  <a:lnTo>
                    <a:pt x="71" y="0"/>
                  </a:lnTo>
                  <a:lnTo>
                    <a:pt x="71" y="0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lnSpc>
                  <a:spcPct val="100000"/>
                </a:lnSpc>
                <a:spcBef>
                  <a:spcPct val="0"/>
                </a:spcBef>
                <a:buClrTx/>
                <a:defRPr/>
              </a:pPr>
              <a:endParaRPr lang="ru-RU">
                <a:latin typeface="Times New Roman" pitchFamily="18" charset="0"/>
              </a:endParaRPr>
            </a:p>
          </p:txBody>
        </p:sp>
        <p:sp>
          <p:nvSpPr>
            <p:cNvPr id="19" name="Freeform 17"/>
            <p:cNvSpPr>
              <a:spLocks/>
            </p:cNvSpPr>
            <p:nvPr/>
          </p:nvSpPr>
          <p:spPr bwMode="ltGray">
            <a:xfrm>
              <a:off x="5482" y="3367"/>
              <a:ext cx="278" cy="953"/>
            </a:xfrm>
            <a:custGeom>
              <a:avLst/>
              <a:gdLst/>
              <a:ahLst/>
              <a:cxnLst>
                <a:cxn ang="0">
                  <a:pos x="278" y="24"/>
                </a:cxn>
                <a:cxn ang="0">
                  <a:pos x="272" y="24"/>
                </a:cxn>
                <a:cxn ang="0">
                  <a:pos x="272" y="18"/>
                </a:cxn>
                <a:cxn ang="0">
                  <a:pos x="266" y="18"/>
                </a:cxn>
                <a:cxn ang="0">
                  <a:pos x="254" y="12"/>
                </a:cxn>
                <a:cxn ang="0">
                  <a:pos x="236" y="6"/>
                </a:cxn>
                <a:cxn ang="0">
                  <a:pos x="212" y="0"/>
                </a:cxn>
                <a:cxn ang="0">
                  <a:pos x="206" y="6"/>
                </a:cxn>
                <a:cxn ang="0">
                  <a:pos x="198" y="129"/>
                </a:cxn>
                <a:cxn ang="0">
                  <a:pos x="184" y="209"/>
                </a:cxn>
                <a:cxn ang="0">
                  <a:pos x="182" y="249"/>
                </a:cxn>
                <a:cxn ang="0">
                  <a:pos x="200" y="339"/>
                </a:cxn>
                <a:cxn ang="0">
                  <a:pos x="186" y="481"/>
                </a:cxn>
                <a:cxn ang="0">
                  <a:pos x="176" y="521"/>
                </a:cxn>
                <a:cxn ang="0">
                  <a:pos x="156" y="601"/>
                </a:cxn>
                <a:cxn ang="0">
                  <a:pos x="172" y="681"/>
                </a:cxn>
                <a:cxn ang="0">
                  <a:pos x="138" y="765"/>
                </a:cxn>
                <a:cxn ang="0">
                  <a:pos x="96" y="847"/>
                </a:cxn>
                <a:cxn ang="0">
                  <a:pos x="50" y="899"/>
                </a:cxn>
                <a:cxn ang="0">
                  <a:pos x="0" y="953"/>
                </a:cxn>
                <a:cxn ang="0">
                  <a:pos x="278" y="953"/>
                </a:cxn>
                <a:cxn ang="0">
                  <a:pos x="278" y="24"/>
                </a:cxn>
                <a:cxn ang="0">
                  <a:pos x="278" y="24"/>
                </a:cxn>
                <a:cxn ang="0">
                  <a:pos x="278" y="24"/>
                </a:cxn>
              </a:cxnLst>
              <a:rect l="0" t="0" r="r" b="b"/>
              <a:pathLst>
                <a:path w="278" h="953">
                  <a:moveTo>
                    <a:pt x="278" y="24"/>
                  </a:moveTo>
                  <a:lnTo>
                    <a:pt x="272" y="24"/>
                  </a:lnTo>
                  <a:lnTo>
                    <a:pt x="272" y="18"/>
                  </a:lnTo>
                  <a:lnTo>
                    <a:pt x="266" y="18"/>
                  </a:lnTo>
                  <a:lnTo>
                    <a:pt x="254" y="12"/>
                  </a:lnTo>
                  <a:lnTo>
                    <a:pt x="236" y="6"/>
                  </a:lnTo>
                  <a:lnTo>
                    <a:pt x="212" y="0"/>
                  </a:lnTo>
                  <a:lnTo>
                    <a:pt x="206" y="6"/>
                  </a:lnTo>
                  <a:lnTo>
                    <a:pt x="198" y="129"/>
                  </a:lnTo>
                  <a:lnTo>
                    <a:pt x="184" y="209"/>
                  </a:lnTo>
                  <a:lnTo>
                    <a:pt x="182" y="249"/>
                  </a:lnTo>
                  <a:lnTo>
                    <a:pt x="200" y="339"/>
                  </a:lnTo>
                  <a:lnTo>
                    <a:pt x="186" y="481"/>
                  </a:lnTo>
                  <a:lnTo>
                    <a:pt x="176" y="521"/>
                  </a:lnTo>
                  <a:lnTo>
                    <a:pt x="156" y="601"/>
                  </a:lnTo>
                  <a:lnTo>
                    <a:pt x="172" y="681"/>
                  </a:lnTo>
                  <a:lnTo>
                    <a:pt x="138" y="765"/>
                  </a:lnTo>
                  <a:lnTo>
                    <a:pt x="96" y="847"/>
                  </a:lnTo>
                  <a:lnTo>
                    <a:pt x="50" y="899"/>
                  </a:lnTo>
                  <a:lnTo>
                    <a:pt x="0" y="953"/>
                  </a:lnTo>
                  <a:lnTo>
                    <a:pt x="278" y="953"/>
                  </a:lnTo>
                  <a:lnTo>
                    <a:pt x="278" y="24"/>
                  </a:lnTo>
                  <a:lnTo>
                    <a:pt x="278" y="24"/>
                  </a:lnTo>
                  <a:lnTo>
                    <a:pt x="278" y="24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lnSpc>
                  <a:spcPct val="100000"/>
                </a:lnSpc>
                <a:spcBef>
                  <a:spcPct val="0"/>
                </a:spcBef>
                <a:buClrTx/>
                <a:defRPr/>
              </a:pPr>
              <a:endParaRPr lang="ru-RU">
                <a:latin typeface="Times New Roman" pitchFamily="18" charset="0"/>
              </a:endParaRPr>
            </a:p>
          </p:txBody>
        </p:sp>
      </p:grpSp>
      <p:sp>
        <p:nvSpPr>
          <p:cNvPr id="18450" name="Rectangle 18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600200"/>
            <a:ext cx="7772400" cy="1828800"/>
          </a:xfrm>
        </p:spPr>
        <p:txBody>
          <a:bodyPr anchor="b"/>
          <a:lstStyle>
            <a:lvl1pPr>
              <a:defRPr sz="57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18451" name="Rectangle 19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7338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 sz="3600"/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20" name="Rectangle 20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531B491C-DBF2-48AC-8381-D1835DA8A198}" type="datetimeFigureOut">
              <a:rPr lang="ru-RU"/>
              <a:pPr/>
              <a:t>17.06.2013</a:t>
            </a:fld>
            <a:endParaRPr lang="ru-RU"/>
          </a:p>
        </p:txBody>
      </p:sp>
      <p:sp>
        <p:nvSpPr>
          <p:cNvPr id="21" name="Rectangle 21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22" name="Rectangle 22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874D8420-5A66-437C-9E70-4A673A74647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 advTm="300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368032" y="1"/>
            <a:ext cx="8778240" cy="1878037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 flipV="1">
            <a:off x="363195" y="1885028"/>
            <a:ext cx="8782623" cy="0"/>
          </a:xfrm>
          <a:prstGeom prst="line">
            <a:avLst/>
          </a:prstGeom>
          <a:noFill/>
          <a:ln w="19050" cap="flat" cmpd="sng" algn="ctr">
            <a:solidFill>
              <a:srgbClr val="FFFFFF">
                <a:alpha val="100000"/>
              </a:srgbClr>
            </a:soli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0" name="Группа 9"/>
          <p:cNvGrpSpPr/>
          <p:nvPr/>
        </p:nvGrpSpPr>
        <p:grpSpPr>
          <a:xfrm rot="5400000">
            <a:off x="8514583" y="1219200"/>
            <a:ext cx="132763" cy="128467"/>
            <a:chOff x="6668087" y="1297746"/>
            <a:chExt cx="161840" cy="156602"/>
          </a:xfrm>
        </p:grpSpPr>
        <p:cxnSp>
          <p:nvCxnSpPr>
            <p:cNvPr id="15" name="Прямая соединительная линия 14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Прямая соединительная линия 15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Прямая соединительная линия 16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grayWhite">
          <a:xfrm>
            <a:off x="914400" y="441252"/>
            <a:ext cx="6858000" cy="701749"/>
          </a:xfrm>
        </p:spPr>
        <p:txBody>
          <a:bodyPr anchor="b"/>
          <a:lstStyle>
            <a:lvl1pPr algn="l">
              <a:buNone/>
              <a:defRPr sz="2100" b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68032" y="1893782"/>
            <a:ext cx="8778240" cy="4960144"/>
          </a:xfrm>
          <a:solidFill>
            <a:schemeClr val="bg2"/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grayWhite">
          <a:xfrm>
            <a:off x="914400" y="1150144"/>
            <a:ext cx="6858000" cy="685800"/>
          </a:xfrm>
        </p:spPr>
        <p:txBody>
          <a:bodyPr/>
          <a:lstStyle>
            <a:lvl1pPr marL="27432" indent="0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grpSp>
        <p:nvGrpSpPr>
          <p:cNvPr id="14" name="Группа 13"/>
          <p:cNvGrpSpPr/>
          <p:nvPr/>
        </p:nvGrpSpPr>
        <p:grpSpPr>
          <a:xfrm rot="5400000">
            <a:off x="8666983" y="1371600"/>
            <a:ext cx="132763" cy="128467"/>
            <a:chOff x="6668087" y="1297746"/>
            <a:chExt cx="161840" cy="156602"/>
          </a:xfrm>
        </p:grpSpPr>
        <p:cxnSp>
          <p:nvCxnSpPr>
            <p:cNvPr id="11" name="Прямая соединительная линия 10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Прямая соединительная линия 11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Прямая соединительная линия 12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" name="Группа 17"/>
          <p:cNvGrpSpPr/>
          <p:nvPr/>
        </p:nvGrpSpPr>
        <p:grpSpPr>
          <a:xfrm rot="5400000">
            <a:off x="8320089" y="1474763"/>
            <a:ext cx="132763" cy="128467"/>
            <a:chOff x="6668087" y="1297746"/>
            <a:chExt cx="161840" cy="156602"/>
          </a:xfrm>
        </p:grpSpPr>
        <p:cxnSp>
          <p:nvCxnSpPr>
            <p:cNvPr id="19" name="Прямая соединительная линия 18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Прямая соединительная линия 19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Прямая соединительная линия 20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477000" y="55500"/>
            <a:ext cx="2133600" cy="365125"/>
          </a:xfrm>
        </p:spPr>
        <p:txBody>
          <a:bodyPr/>
          <a:lstStyle>
            <a:extLst/>
          </a:lstStyle>
          <a:p>
            <a:fld id="{729C6361-D1A0-4B2A-8332-955C0EB30ACB}" type="datetimeFigureOut">
              <a:rPr lang="ru-RU" smtClean="0"/>
              <a:pPr/>
              <a:t>17.06.2013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914400" y="55500"/>
            <a:ext cx="5562600" cy="365125"/>
          </a:xfrm>
        </p:spPr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610600" y="55500"/>
            <a:ext cx="457200" cy="365125"/>
          </a:xfrm>
        </p:spPr>
        <p:txBody>
          <a:bodyPr/>
          <a:lstStyle>
            <a:extLst/>
          </a:lstStyle>
          <a:p>
            <a:pPr>
              <a:defRPr/>
            </a:pPr>
            <a:fld id="{789D0809-C49B-411B-AA6F-F95129FE2864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 advTm="300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5E13B0D-570A-46DB-B470-C41DF72F8830}" type="datetimeFigureOut">
              <a:rPr lang="ru-RU" smtClean="0"/>
              <a:pPr/>
              <a:t>17.06.2013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B93F49CD-D1D8-4AB6-8387-4C69F2C4BED1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 advTm="300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1981200" cy="5851525"/>
          </a:xfrm>
        </p:spPr>
        <p:txBody>
          <a:bodyPr vert="eaVert" anchor="ctr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40"/>
            <a:ext cx="58674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C7F3F2F-27D5-46A8-B648-3BCA11648BCB}" type="datetimeFigureOut">
              <a:rPr lang="ru-RU" smtClean="0"/>
              <a:pPr/>
              <a:t>17.06.2013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7F2A1A9F-E148-4020-8AD3-D02A0AAFD5F8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 advTm="300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>
  <p:cSld name="Заголовок и объект над текст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01626"/>
            <a:ext cx="7772400" cy="1462088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7772400" cy="1981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85800" y="4114800"/>
            <a:ext cx="7772400" cy="1981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13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5D8218D-FD94-4AF8-B93A-5A9B93FB878C}" type="datetimeFigureOut">
              <a:rPr lang="ru-RU"/>
              <a:pPr/>
              <a:t>17.06.2013</a:t>
            </a:fld>
            <a:endParaRPr lang="ru-RU"/>
          </a:p>
        </p:txBody>
      </p:sp>
      <p:sp>
        <p:nvSpPr>
          <p:cNvPr id="6" name="Rectangle 14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Rectangle 14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F2BC9DD-0C39-4794-8FFB-BB489F89977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 advTm="300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>
  <p:cSld name="Заголовок, объект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01626"/>
            <a:ext cx="7772400" cy="1462088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13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1E5F1C5-58A5-4B08-9EFD-8613CCCF5AF7}" type="datetimeFigureOut">
              <a:rPr lang="ru-RU"/>
              <a:pPr/>
              <a:t>17.06.2013</a:t>
            </a:fld>
            <a:endParaRPr lang="ru-RU"/>
          </a:p>
        </p:txBody>
      </p:sp>
      <p:sp>
        <p:nvSpPr>
          <p:cNvPr id="6" name="Rectangle 14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Rectangle 14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3551776-E22C-4C3B-A65D-C0154DA28B8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 advTm="300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>
  <p:cSld name="Заголовок и два объекта над текст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01626"/>
            <a:ext cx="7772400" cy="1462088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685800" y="1981200"/>
            <a:ext cx="3810000" cy="1981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3810000" cy="1981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half" idx="3"/>
          </p:nvPr>
        </p:nvSpPr>
        <p:spPr>
          <a:xfrm>
            <a:off x="685800" y="4114800"/>
            <a:ext cx="7772400" cy="1981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Rectangle 13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097CE47-4A9D-4623-A5CC-E4EEAC49BF6E}" type="datetimeFigureOut">
              <a:rPr lang="ru-RU"/>
              <a:pPr/>
              <a:t>17.06.2013</a:t>
            </a:fld>
            <a:endParaRPr lang="ru-RU"/>
          </a:p>
        </p:txBody>
      </p:sp>
      <p:sp>
        <p:nvSpPr>
          <p:cNvPr id="7" name="Rectangle 14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Rectangle 14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3D3D16F-7591-4A92-A9B2-49AF4163D94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 advTm="300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01626"/>
            <a:ext cx="7772400" cy="1462088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13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D895144-22DC-4E75-A44E-321CB73BC2CC}" type="datetimeFigureOut">
              <a:rPr lang="ru-RU"/>
              <a:pPr/>
              <a:t>17.06.2013</a:t>
            </a:fld>
            <a:endParaRPr lang="ru-RU"/>
          </a:p>
        </p:txBody>
      </p:sp>
      <p:sp>
        <p:nvSpPr>
          <p:cNvPr id="6" name="Rectangle 14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Rectangle 14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D237C75-26DE-4FC7-BC37-6809A6F4B94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 advTm="300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Tx">
  <p:cSld name="Заголовок, два объекта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01626"/>
            <a:ext cx="7772400" cy="1462088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685800" y="1981200"/>
            <a:ext cx="3810000" cy="1981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685800" y="4114800"/>
            <a:ext cx="3810000" cy="1981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half" idx="3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Rectangle 13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83F7A5E-3E1D-425C-8DB4-C70EAF13F62D}" type="datetimeFigureOut">
              <a:rPr lang="ru-RU"/>
              <a:pPr/>
              <a:t>17.06.2013</a:t>
            </a:fld>
            <a:endParaRPr lang="ru-RU"/>
          </a:p>
        </p:txBody>
      </p:sp>
      <p:sp>
        <p:nvSpPr>
          <p:cNvPr id="7" name="Rectangle 14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Rectangle 14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8FD3F2-1E55-4E25-80CD-3157B5AFE7E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 advTm="3000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Заголовок и четыре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sz="quarter"/>
          </p:nvPr>
        </p:nvSpPr>
        <p:spPr>
          <a:xfrm>
            <a:off x="685800" y="301626"/>
            <a:ext cx="7772400" cy="1462088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685800" y="1981200"/>
            <a:ext cx="3810000" cy="1981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3810000" cy="1981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685800" y="4114800"/>
            <a:ext cx="3810000" cy="1981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8200" y="4114800"/>
            <a:ext cx="3810000" cy="1981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13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7A055C9-8EEB-444D-8B80-4A7FAE848047}" type="datetimeFigureOut">
              <a:rPr lang="ru-RU"/>
              <a:pPr/>
              <a:t>17.06.2013</a:t>
            </a:fld>
            <a:endParaRPr lang="ru-RU"/>
          </a:p>
        </p:txBody>
      </p:sp>
      <p:sp>
        <p:nvSpPr>
          <p:cNvPr id="8" name="Rectangle 14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Rectangle 14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5C5A3AE-6455-4337-AB46-FD5000D3CDA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 advTm="3000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Заголовок, текст и 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01626"/>
            <a:ext cx="7772400" cy="1462088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3810000" cy="1981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4648200" y="4114800"/>
            <a:ext cx="3810000" cy="1981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Rectangle 13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609DCEC-2D2E-41D7-87B5-C45BD1F39996}" type="datetimeFigureOut">
              <a:rPr lang="ru-RU"/>
              <a:pPr/>
              <a:t>17.06.2013</a:t>
            </a:fld>
            <a:endParaRPr lang="ru-RU"/>
          </a:p>
        </p:txBody>
      </p:sp>
      <p:sp>
        <p:nvSpPr>
          <p:cNvPr id="7" name="Rectangle 14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Rectangle 14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9EEC134-0D5A-4DC9-B986-18839C4B70E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 advTm="300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ABBA132-6F85-4307-967D-D8AF58195985}" type="datetimeFigureOut">
              <a:rPr lang="ru-RU" smtClean="0"/>
              <a:pPr/>
              <a:t>17.06.2013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5B29A44C-6975-49FB-BE10-A5EF1FE02873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32" name="Прямоугольник 31"/>
          <p:cNvSpPr/>
          <p:nvPr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9" name="Прямоугольник 38"/>
          <p:cNvSpPr/>
          <p:nvPr/>
        </p:nvSpPr>
        <p:spPr>
          <a:xfrm>
            <a:off x="309559" y="680477"/>
            <a:ext cx="45720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0" name="Прямоугольник 39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1" name="Прямоугольник 40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42" name="Прямоугольник 41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914400" y="4343400"/>
            <a:ext cx="7772400" cy="1975104"/>
          </a:xfrm>
        </p:spPr>
        <p:txBody>
          <a:bodyPr/>
          <a:lstStyle>
            <a:lvl1pPr marR="9144" algn="l">
              <a:defRPr sz="4000" b="1" cap="all" spc="0" baseline="0">
                <a:effectLst>
                  <a:reflection blurRad="12700" stA="34000" endA="740" endPos="53000" dir="5400000" sy="-100000" algn="bl" rotWithShape="0"/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914400" y="2834640"/>
            <a:ext cx="7772400" cy="1508760"/>
          </a:xfrm>
        </p:spPr>
        <p:txBody>
          <a:bodyPr lIns="100584" tIns="45720" anchor="b"/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56" name="Прямоугольник 55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5" name="Прямоугольник 64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6" name="Прямоугольник 65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7" name="Прямоугольник 66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  <p:transition spd="slow" advTm="300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F5542D2-93AB-40DB-8F1B-7FB86A22F3F7}" type="datetimeFigureOut">
              <a:rPr lang="ru-RU" smtClean="0"/>
              <a:pPr/>
              <a:t>17.06.2013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35371469-5FC1-4570-8044-23C4F1112924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 advTm="300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Полилиния 13"/>
          <p:cNvSpPr>
            <a:spLocks/>
          </p:cNvSpPr>
          <p:nvPr/>
        </p:nvSpPr>
        <p:spPr bwMode="auto">
          <a:xfrm>
            <a:off x="4828952" y="1073888"/>
            <a:ext cx="4322136" cy="5791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3648"/>
              </a:cxn>
              <a:cxn ang="0">
                <a:pos x="720" y="2016"/>
              </a:cxn>
              <a:cxn ang="0">
                <a:pos x="2736" y="0"/>
              </a:cxn>
              <a:cxn ang="0">
                <a:pos x="2736" y="96"/>
              </a:cxn>
              <a:cxn ang="0">
                <a:pos x="744" y="2038"/>
              </a:cxn>
              <a:cxn ang="0">
                <a:pos x="48" y="3648"/>
              </a:cxn>
              <a:cxn ang="0">
                <a:pos x="0" y="3648"/>
              </a:cxn>
            </a:cxnLst>
            <a:rect l="0" t="0" r="0" b="0"/>
            <a:pathLst>
              <a:path w="2736" h="3648">
                <a:moveTo>
                  <a:pt x="0" y="3648"/>
                </a:moveTo>
                <a:lnTo>
                  <a:pt x="720" y="2016"/>
                </a:lnTo>
                <a:lnTo>
                  <a:pt x="2736" y="672"/>
                </a:lnTo>
                <a:lnTo>
                  <a:pt x="2736" y="720"/>
                </a:lnTo>
                <a:lnTo>
                  <a:pt x="744" y="2038"/>
                </a:lnTo>
                <a:lnTo>
                  <a:pt x="48" y="3648"/>
                </a:lnTo>
                <a:lnTo>
                  <a:pt x="48" y="3648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5" name="Полилиния 14"/>
          <p:cNvSpPr>
            <a:spLocks/>
          </p:cNvSpPr>
          <p:nvPr/>
        </p:nvSpPr>
        <p:spPr bwMode="auto">
          <a:xfrm>
            <a:off x="373967" y="1"/>
            <a:ext cx="5514536" cy="661533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4080"/>
              </a:cxn>
              <a:cxn ang="0">
                <a:pos x="0" y="4128"/>
              </a:cxn>
              <a:cxn ang="0">
                <a:pos x="3504" y="2640"/>
              </a:cxn>
              <a:cxn ang="0">
                <a:pos x="2880" y="0"/>
              </a:cxn>
              <a:cxn ang="0">
                <a:pos x="2832" y="0"/>
              </a:cxn>
              <a:cxn ang="0">
                <a:pos x="3465" y="2619"/>
              </a:cxn>
              <a:cxn ang="0">
                <a:pos x="0" y="4080"/>
              </a:cxn>
            </a:cxnLst>
            <a:rect l="0" t="0" r="0" b="0"/>
            <a:pathLst>
              <a:path w="3504" h="4128">
                <a:moveTo>
                  <a:pt x="0" y="4080"/>
                </a:moveTo>
                <a:lnTo>
                  <a:pt x="0" y="4128"/>
                </a:lnTo>
                <a:lnTo>
                  <a:pt x="3504" y="2640"/>
                </a:lnTo>
                <a:lnTo>
                  <a:pt x="2880" y="0"/>
                </a:lnTo>
                <a:lnTo>
                  <a:pt x="2832" y="0"/>
                </a:lnTo>
                <a:lnTo>
                  <a:pt x="3465" y="2619"/>
                </a:lnTo>
                <a:lnTo>
                  <a:pt x="0" y="4080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3" name="Полилиния 12"/>
          <p:cNvSpPr>
            <a:spLocks/>
          </p:cNvSpPr>
          <p:nvPr/>
        </p:nvSpPr>
        <p:spPr bwMode="auto">
          <a:xfrm rot="5236414">
            <a:off x="4462128" y="1483600"/>
            <a:ext cx="4114800" cy="118872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6" name="Полилиния 15"/>
          <p:cNvSpPr>
            <a:spLocks/>
          </p:cNvSpPr>
          <p:nvPr/>
        </p:nvSpPr>
        <p:spPr bwMode="auto">
          <a:xfrm>
            <a:off x="5943600" y="0"/>
            <a:ext cx="27432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104" y="0"/>
              </a:cxn>
              <a:cxn ang="0">
                <a:pos x="1728" y="0"/>
              </a:cxn>
              <a:cxn ang="0">
                <a:pos x="0" y="2688"/>
              </a:cxn>
              <a:cxn ang="0">
                <a:pos x="1104" y="0"/>
              </a:cxn>
            </a:cxnLst>
            <a:rect l="0" t="0" r="0" b="0"/>
            <a:pathLst>
              <a:path w="1728" h="2688">
                <a:moveTo>
                  <a:pt x="1104" y="0"/>
                </a:moveTo>
                <a:lnTo>
                  <a:pt x="1728" y="0"/>
                </a:lnTo>
                <a:lnTo>
                  <a:pt x="0" y="2688"/>
                </a:lnTo>
                <a:lnTo>
                  <a:pt x="110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7" name="Полилиния 16"/>
          <p:cNvSpPr>
            <a:spLocks/>
          </p:cNvSpPr>
          <p:nvPr/>
        </p:nvSpPr>
        <p:spPr bwMode="auto">
          <a:xfrm>
            <a:off x="5943600" y="4267200"/>
            <a:ext cx="3200400" cy="11430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2016" y="240"/>
              </a:cxn>
              <a:cxn ang="0">
                <a:pos x="2016" y="720"/>
              </a:cxn>
              <a:cxn ang="0">
                <a:pos x="0" y="0"/>
              </a:cxn>
            </a:cxnLst>
            <a:rect l="0" t="0" r="0" b="0"/>
            <a:pathLst>
              <a:path w="2016" h="720">
                <a:moveTo>
                  <a:pt x="0" y="0"/>
                </a:moveTo>
                <a:lnTo>
                  <a:pt x="2016" y="240"/>
                </a:lnTo>
                <a:lnTo>
                  <a:pt x="2016" y="720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8" name="Полилиния 17"/>
          <p:cNvSpPr>
            <a:spLocks/>
          </p:cNvSpPr>
          <p:nvPr/>
        </p:nvSpPr>
        <p:spPr bwMode="auto">
          <a:xfrm>
            <a:off x="5943600" y="0"/>
            <a:ext cx="13716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864" y="0"/>
              </a:cxn>
              <a:cxn ang="0">
                <a:pos x="0" y="2688"/>
              </a:cxn>
              <a:cxn ang="0">
                <a:pos x="768" y="0"/>
              </a:cxn>
              <a:cxn ang="0">
                <a:pos x="864" y="0"/>
              </a:cxn>
            </a:cxnLst>
            <a:rect l="0" t="0" r="0" b="0"/>
            <a:pathLst>
              <a:path w="864" h="2688">
                <a:moveTo>
                  <a:pt x="864" y="0"/>
                </a:moveTo>
                <a:lnTo>
                  <a:pt x="0" y="2688"/>
                </a:lnTo>
                <a:lnTo>
                  <a:pt x="768" y="0"/>
                </a:lnTo>
                <a:lnTo>
                  <a:pt x="86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9" name="Полилиния 18"/>
          <p:cNvSpPr>
            <a:spLocks/>
          </p:cNvSpPr>
          <p:nvPr/>
        </p:nvSpPr>
        <p:spPr bwMode="auto">
          <a:xfrm>
            <a:off x="5948365" y="4246564"/>
            <a:ext cx="2090737" cy="261143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71" y="1645"/>
              </a:cxn>
              <a:cxn ang="0">
                <a:pos x="1317" y="1645"/>
              </a:cxn>
              <a:cxn ang="0">
                <a:pos x="0" y="0"/>
              </a:cxn>
              <a:cxn ang="0">
                <a:pos x="1071" y="1645"/>
              </a:cxn>
            </a:cxnLst>
            <a:rect l="0" t="0" r="0" b="0"/>
            <a:pathLst>
              <a:path w="1317" h="1645">
                <a:moveTo>
                  <a:pt x="1071" y="1645"/>
                </a:moveTo>
                <a:lnTo>
                  <a:pt x="1317" y="1645"/>
                </a:lnTo>
                <a:lnTo>
                  <a:pt x="0" y="0"/>
                </a:lnTo>
                <a:lnTo>
                  <a:pt x="1071" y="1645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0" name="Полилиния 19"/>
          <p:cNvSpPr>
            <a:spLocks/>
          </p:cNvSpPr>
          <p:nvPr/>
        </p:nvSpPr>
        <p:spPr bwMode="auto">
          <a:xfrm>
            <a:off x="5943600" y="4267200"/>
            <a:ext cx="16002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08" y="1632"/>
              </a:cxn>
              <a:cxn ang="0">
                <a:pos x="0" y="0"/>
              </a:cxn>
              <a:cxn ang="0">
                <a:pos x="960" y="1632"/>
              </a:cxn>
              <a:cxn ang="0">
                <a:pos x="1008" y="1632"/>
              </a:cxn>
            </a:cxnLst>
            <a:rect l="0" t="0" r="0" b="0"/>
            <a:pathLst>
              <a:path w="1008" h="1632">
                <a:moveTo>
                  <a:pt x="1008" y="1632"/>
                </a:moveTo>
                <a:lnTo>
                  <a:pt x="0" y="0"/>
                </a:lnTo>
                <a:lnTo>
                  <a:pt x="960" y="1632"/>
                </a:lnTo>
                <a:lnTo>
                  <a:pt x="1008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1" name="Полилиния 20"/>
          <p:cNvSpPr>
            <a:spLocks/>
          </p:cNvSpPr>
          <p:nvPr/>
        </p:nvSpPr>
        <p:spPr bwMode="auto">
          <a:xfrm>
            <a:off x="5943600" y="1371600"/>
            <a:ext cx="3200400" cy="2895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2016" y="144"/>
              </a:cxn>
              <a:cxn ang="0">
                <a:pos x="0" y="1824"/>
              </a:cxn>
              <a:cxn ang="0">
                <a:pos x="2016" y="0"/>
              </a:cxn>
            </a:cxnLst>
            <a:rect l="0" t="0" r="0" b="0"/>
            <a:pathLst>
              <a:path w="2016" h="1824">
                <a:moveTo>
                  <a:pt x="2016" y="0"/>
                </a:moveTo>
                <a:lnTo>
                  <a:pt x="2016" y="144"/>
                </a:lnTo>
                <a:lnTo>
                  <a:pt x="0" y="1824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2" name="Полилиния 21"/>
          <p:cNvSpPr>
            <a:spLocks/>
          </p:cNvSpPr>
          <p:nvPr/>
        </p:nvSpPr>
        <p:spPr bwMode="auto">
          <a:xfrm>
            <a:off x="5943600" y="1752600"/>
            <a:ext cx="3200400" cy="2514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0" y="1584"/>
              </a:cxn>
              <a:cxn ang="0">
                <a:pos x="2016" y="48"/>
              </a:cxn>
              <a:cxn ang="0">
                <a:pos x="2016" y="0"/>
              </a:cxn>
            </a:cxnLst>
            <a:rect l="0" t="0" r="0" b="0"/>
            <a:pathLst>
              <a:path w="2016" h="1584">
                <a:moveTo>
                  <a:pt x="2016" y="0"/>
                </a:moveTo>
                <a:lnTo>
                  <a:pt x="0" y="1584"/>
                </a:lnTo>
                <a:lnTo>
                  <a:pt x="2016" y="48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3" name="Полилиния 22"/>
          <p:cNvSpPr>
            <a:spLocks/>
          </p:cNvSpPr>
          <p:nvPr/>
        </p:nvSpPr>
        <p:spPr bwMode="auto">
          <a:xfrm>
            <a:off x="990600" y="4267200"/>
            <a:ext cx="4953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120" y="0"/>
              </a:cxn>
              <a:cxn ang="0">
                <a:pos x="1056" y="1632"/>
              </a:cxn>
              <a:cxn ang="0">
                <a:pos x="0" y="1632"/>
              </a:cxn>
            </a:cxnLst>
            <a:rect l="0" t="0" r="0" b="0"/>
            <a:pathLst>
              <a:path w="3120" h="1632">
                <a:moveTo>
                  <a:pt x="0" y="1632"/>
                </a:moveTo>
                <a:lnTo>
                  <a:pt x="3120" y="0"/>
                </a:lnTo>
                <a:lnTo>
                  <a:pt x="1056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4" name="Полилиния 23"/>
          <p:cNvSpPr>
            <a:spLocks/>
          </p:cNvSpPr>
          <p:nvPr/>
        </p:nvSpPr>
        <p:spPr bwMode="auto">
          <a:xfrm>
            <a:off x="533400" y="4267200"/>
            <a:ext cx="5334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360" y="0"/>
              </a:cxn>
              <a:cxn ang="0">
                <a:pos x="144" y="1632"/>
              </a:cxn>
              <a:cxn ang="0">
                <a:pos x="0" y="1632"/>
              </a:cxn>
            </a:cxnLst>
            <a:rect l="0" t="0" r="0" b="0"/>
            <a:pathLst>
              <a:path w="3360" h="1632">
                <a:moveTo>
                  <a:pt x="0" y="1632"/>
                </a:moveTo>
                <a:lnTo>
                  <a:pt x="3360" y="0"/>
                </a:lnTo>
                <a:lnTo>
                  <a:pt x="144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5" name="Полилиния 24"/>
          <p:cNvSpPr>
            <a:spLocks/>
          </p:cNvSpPr>
          <p:nvPr/>
        </p:nvSpPr>
        <p:spPr bwMode="auto">
          <a:xfrm>
            <a:off x="366824" y="2438400"/>
            <a:ext cx="5638800" cy="1828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152"/>
              </a:cxn>
              <a:cxn ang="0">
                <a:pos x="0" y="384"/>
              </a:cxn>
              <a:cxn ang="0">
                <a:pos x="0" y="0"/>
              </a:cxn>
            </a:cxnLst>
            <a:rect l="0" t="0" r="0" b="0"/>
            <a:pathLst>
              <a:path w="3552" h="1152">
                <a:moveTo>
                  <a:pt x="0" y="0"/>
                </a:moveTo>
                <a:lnTo>
                  <a:pt x="3504" y="1152"/>
                </a:lnTo>
                <a:lnTo>
                  <a:pt x="0" y="384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6" name="Полилиния 25"/>
          <p:cNvSpPr>
            <a:spLocks/>
          </p:cNvSpPr>
          <p:nvPr/>
        </p:nvSpPr>
        <p:spPr bwMode="auto">
          <a:xfrm>
            <a:off x="366824" y="2133600"/>
            <a:ext cx="5638800" cy="2133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7" name="Полилиния 26"/>
          <p:cNvSpPr>
            <a:spLocks/>
          </p:cNvSpPr>
          <p:nvPr/>
        </p:nvSpPr>
        <p:spPr bwMode="auto">
          <a:xfrm>
            <a:off x="4572000" y="4267200"/>
            <a:ext cx="13716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96" y="1632"/>
              </a:cxn>
              <a:cxn ang="0">
                <a:pos x="864" y="0"/>
              </a:cxn>
              <a:cxn ang="0">
                <a:pos x="0" y="1632"/>
              </a:cxn>
            </a:cxnLst>
            <a:rect l="0" t="0" r="0" b="0"/>
            <a:pathLst>
              <a:path w="864" h="1632">
                <a:moveTo>
                  <a:pt x="0" y="1632"/>
                </a:moveTo>
                <a:lnTo>
                  <a:pt x="96" y="1632"/>
                </a:lnTo>
                <a:lnTo>
                  <a:pt x="864" y="0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06903" y="1351672"/>
            <a:ext cx="5718048" cy="977486"/>
          </a:xfrm>
        </p:spPr>
        <p:txBody>
          <a:bodyPr lIns="82296" tIns="45720" bIns="0" anchor="t"/>
          <a:lstStyle>
            <a:lvl1pPr marL="54864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DCB2673-203B-4461-83F8-2EF13A30425F}" type="datetimeFigureOut">
              <a:rPr lang="ru-RU" smtClean="0"/>
              <a:pPr/>
              <a:t>17.06.2013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6BE7CB81-1045-41FE-9915-551C4775090B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363160" y="402265"/>
            <a:ext cx="850392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06901" y="512064"/>
            <a:ext cx="8156448" cy="777240"/>
          </a:xfrm>
        </p:spPr>
        <p:txBody>
          <a:bodyPr tIns="64008"/>
          <a:lstStyle>
            <a:lvl1pPr algn="l">
              <a:buNone/>
              <a:defRPr sz="3800" b="0" cap="none" spc="-150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 flipH="1">
            <a:off x="371539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9" name="Прямоугольник 8"/>
          <p:cNvSpPr/>
          <p:nvPr/>
        </p:nvSpPr>
        <p:spPr>
          <a:xfrm flipH="1">
            <a:off x="411109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0" name="Прямоугольник 9"/>
          <p:cNvSpPr/>
          <p:nvPr/>
        </p:nvSpPr>
        <p:spPr>
          <a:xfrm flipH="1">
            <a:off x="448451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 flipH="1">
            <a:off x="476703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500479" y="680477"/>
            <a:ext cx="36576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  <p:transition spd="slow" advTm="300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2064"/>
            <a:ext cx="8229600" cy="9144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64344" y="17705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55344" y="17705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9FE6447-E15C-4487-8735-0974979E1B4D}" type="datetimeFigureOut">
              <a:rPr lang="ru-RU" smtClean="0"/>
              <a:pPr/>
              <a:t>17.06.2013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589B539A-79ED-49E8-AA39-8C3B293B2665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 advTm="300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Прямоугольник 24"/>
          <p:cNvSpPr/>
          <p:nvPr/>
        </p:nvSpPr>
        <p:spPr>
          <a:xfrm>
            <a:off x="0" y="402266"/>
            <a:ext cx="886708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4824" y="512064"/>
            <a:ext cx="7772400" cy="914400"/>
          </a:xfrm>
        </p:spPr>
        <p:txBody>
          <a:bodyPr anchor="t"/>
          <a:lstStyle>
            <a:lvl1pPr>
              <a:defRPr sz="400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1" y="1809750"/>
            <a:ext cx="4040188" cy="639762"/>
          </a:xfrm>
        </p:spPr>
        <p:txBody>
          <a:bodyPr anchor="ctr"/>
          <a:lstStyle>
            <a:lvl1pPr marL="73152" indent="0" algn="l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6" y="1809750"/>
            <a:ext cx="4041775" cy="639762"/>
          </a:xfrm>
        </p:spPr>
        <p:txBody>
          <a:bodyPr anchor="ctr"/>
          <a:lstStyle>
            <a:lvl1pPr marL="73152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1" y="2459037"/>
            <a:ext cx="4040188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6" y="2459037"/>
            <a:ext cx="4041775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3C94F85-149D-4774-A679-E46631FAB3D0}" type="datetimeFigureOut">
              <a:rPr lang="ru-RU" smtClean="0"/>
              <a:pPr/>
              <a:t>17.06.2013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22FCD5C8-1068-417D-A3E9-E8C818F2FD1B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16" name="Прямоугольник 15"/>
          <p:cNvSpPr/>
          <p:nvPr/>
        </p:nvSpPr>
        <p:spPr>
          <a:xfrm>
            <a:off x="87791" y="680477"/>
            <a:ext cx="45720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7" name="Прямоугольник 16"/>
          <p:cNvSpPr/>
          <p:nvPr/>
        </p:nvSpPr>
        <p:spPr>
          <a:xfrm>
            <a:off x="47305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8" name="Прямоугольник 17"/>
          <p:cNvSpPr/>
          <p:nvPr/>
        </p:nvSpPr>
        <p:spPr>
          <a:xfrm>
            <a:off x="2825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>
          <a:xfrm>
            <a:off x="0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0" name="Прямоугольник 19"/>
          <p:cNvSpPr/>
          <p:nvPr/>
        </p:nvSpPr>
        <p:spPr>
          <a:xfrm flipH="1">
            <a:off x="149771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1" name="Прямоугольник 20"/>
          <p:cNvSpPr/>
          <p:nvPr/>
        </p:nvSpPr>
        <p:spPr>
          <a:xfrm flipH="1">
            <a:off x="189341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2" name="Прямоугольник 21"/>
          <p:cNvSpPr/>
          <p:nvPr/>
        </p:nvSpPr>
        <p:spPr>
          <a:xfrm flipH="1">
            <a:off x="226683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9" name="Прямоугольник 28"/>
          <p:cNvSpPr/>
          <p:nvPr/>
        </p:nvSpPr>
        <p:spPr>
          <a:xfrm flipH="1">
            <a:off x="254935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30" name="Прямоугольник 29"/>
          <p:cNvSpPr/>
          <p:nvPr/>
        </p:nvSpPr>
        <p:spPr>
          <a:xfrm>
            <a:off x="278711" y="680477"/>
            <a:ext cx="36576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  <p:transition spd="slow" advTm="300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</p:spPr>
        <p:txBody>
          <a:bodyPr/>
          <a:lstStyle>
            <a:lvl1pPr>
              <a:defRPr sz="4000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B050D46-C5B0-4B35-B445-86D97E8887E9}" type="datetimeFigureOut">
              <a:rPr lang="ru-RU" smtClean="0"/>
              <a:pPr/>
              <a:t>17.06.2013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C88E9382-D948-4321-80C5-3C4DD8C829C4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 advTm="300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52F650E-9383-4B78-BD6C-66F9A4F0A79B}" type="datetimeFigureOut">
              <a:rPr lang="ru-RU" smtClean="0"/>
              <a:pPr/>
              <a:t>17.06.2013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83AAEB05-EA35-4C3F-9803-F6BFEE50E49F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 advTm="300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273050"/>
            <a:ext cx="8229600" cy="1162050"/>
          </a:xfrm>
        </p:spPr>
        <p:txBody>
          <a:bodyPr anchor="ctr"/>
          <a:lstStyle>
            <a:lvl1pPr algn="l">
              <a:buNone/>
              <a:defRPr sz="3600" b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435100"/>
            <a:ext cx="2514600" cy="4572000"/>
          </a:xfrm>
        </p:spPr>
        <p:txBody>
          <a:bodyPr/>
          <a:lstStyle>
            <a:lvl1pPr marL="54864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429000" y="1435100"/>
            <a:ext cx="5486400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324A356-7AD4-40F2-A6AD-43EDC68BBAAF}" type="datetimeFigureOut">
              <a:rPr lang="ru-RU" smtClean="0"/>
              <a:pPr/>
              <a:t>17.06.2013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AD4F3F73-4322-45E0-BA1B-8E370A9DC9C6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 advTm="3000"/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4.xml"/><Relationship Id="rId1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4.xml"/><Relationship Id="rId7" Type="http://schemas.openxmlformats.org/officeDocument/2006/relationships/slideLayout" Target="../slideLayouts/slideLayout8.xml"/><Relationship Id="rId12" Type="http://schemas.openxmlformats.org/officeDocument/2006/relationships/slideLayout" Target="../slideLayouts/slideLayout13.xml"/><Relationship Id="rId17" Type="http://schemas.openxmlformats.org/officeDocument/2006/relationships/slideLayout" Target="../slideLayouts/slideLayout18.xml"/><Relationship Id="rId2" Type="http://schemas.openxmlformats.org/officeDocument/2006/relationships/slideLayout" Target="../slideLayouts/slideLayout3.xml"/><Relationship Id="rId16" Type="http://schemas.openxmlformats.org/officeDocument/2006/relationships/slideLayout" Target="../slideLayouts/slideLayout17.xml"/><Relationship Id="rId1" Type="http://schemas.openxmlformats.org/officeDocument/2006/relationships/slideLayout" Target="../slideLayouts/slideLayout2.xml"/><Relationship Id="rId6" Type="http://schemas.openxmlformats.org/officeDocument/2006/relationships/slideLayout" Target="../slideLayouts/slideLayout7.xml"/><Relationship Id="rId11" Type="http://schemas.openxmlformats.org/officeDocument/2006/relationships/slideLayout" Target="../slideLayouts/slideLayout12.xml"/><Relationship Id="rId5" Type="http://schemas.openxmlformats.org/officeDocument/2006/relationships/slideLayout" Target="../slideLayouts/slideLayout6.xml"/><Relationship Id="rId1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11.xml"/><Relationship Id="rId19" Type="http://schemas.openxmlformats.org/officeDocument/2006/relationships/theme" Target="../theme/theme2.xml"/><Relationship Id="rId4" Type="http://schemas.openxmlformats.org/officeDocument/2006/relationships/slideLayout" Target="../slideLayouts/slideLayout5.xml"/><Relationship Id="rId9" Type="http://schemas.openxmlformats.org/officeDocument/2006/relationships/slideLayout" Target="../slideLayouts/slideLayout10.xml"/><Relationship Id="rId14" Type="http://schemas.openxmlformats.org/officeDocument/2006/relationships/slideLayout" Target="../slideLayouts/slideLayout1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/>
            </a:gs>
            <a:gs pos="100000">
              <a:schemeClr val="bg1">
                <a:gamma/>
                <a:tint val="63529"/>
                <a:invGamma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26" name="Rectangle 18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4"/>
            <a:ext cx="8229600" cy="113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7430" name="Rectangle 2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1"/>
            <a:ext cx="8229600" cy="453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39" name="Rectangle 20"/>
          <p:cNvSpPr>
            <a:spLocks noGrp="1" noChangeArrowheads="1"/>
          </p:cNvSpPr>
          <p:nvPr>
            <p:ph type="dt" sz="quarter" idx="2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lnSpc>
                <a:spcPct val="100000"/>
              </a:lnSpc>
              <a:spcBef>
                <a:spcPct val="0"/>
              </a:spcBef>
              <a:buClrTx/>
              <a:defRPr sz="1200"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</a:defRPr>
            </a:lvl1pPr>
          </a:lstStyle>
          <a:p>
            <a:fld id="{EEC4CF3A-536B-4586-A49D-4FA85577B14F}" type="datetimeFigureOut">
              <a:rPr lang="ru-RU"/>
              <a:pPr/>
              <a:t>17.06.2013</a:t>
            </a:fld>
            <a:endParaRPr lang="ru-RU"/>
          </a:p>
        </p:txBody>
      </p:sp>
      <p:sp>
        <p:nvSpPr>
          <p:cNvPr id="40" name="Rectangle 21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lnSpc>
                <a:spcPct val="100000"/>
              </a:lnSpc>
              <a:spcBef>
                <a:spcPct val="0"/>
              </a:spcBef>
              <a:buClrTx/>
              <a:defRPr sz="1200"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</a:defRPr>
            </a:lvl1pPr>
          </a:lstStyle>
          <a:p>
            <a:endParaRPr lang="ru-RU"/>
          </a:p>
        </p:txBody>
      </p:sp>
      <p:sp>
        <p:nvSpPr>
          <p:cNvPr id="41" name="Rectangle 22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lnSpc>
                <a:spcPct val="100000"/>
              </a:lnSpc>
              <a:spcBef>
                <a:spcPct val="0"/>
              </a:spcBef>
              <a:buClrTx/>
              <a:defRPr sz="1200" smtClean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pPr>
              <a:defRPr/>
            </a:pPr>
            <a:fld id="{B62A34B0-AA3E-4C60-8A4A-89081687208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741" r:id="rId1"/>
  </p:sldLayoutIdLst>
  <p:transition spd="slow" advTm="300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u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0000"/>
        <a:buFont typeface="Wingdings" pitchFamily="2" charset="2"/>
        <a:buChar char="u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70000"/>
        <a:buFont typeface="Wingdings" pitchFamily="2" charset="2"/>
        <a:buChar char="u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70000"/>
        <a:buFont typeface="Wingdings" pitchFamily="2" charset="2"/>
        <a:buChar char="u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70000"/>
        <a:buFont typeface="Wingdings" pitchFamily="2" charset="2"/>
        <a:buChar char="u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70000"/>
        <a:buFont typeface="Wingdings" pitchFamily="2" charset="2"/>
        <a:buChar char="u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70000"/>
        <a:buFont typeface="Wingdings" pitchFamily="2" charset="2"/>
        <a:buChar char="u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309559" y="680477"/>
            <a:ext cx="45720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7" name="Прямоугольник 16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  <a:prstGeom prst="rect">
            <a:avLst/>
          </a:prstGeom>
        </p:spPr>
        <p:txBody>
          <a:bodyPr vert="horz" anchor="t">
            <a:no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914400" y="1783560"/>
            <a:ext cx="7772400" cy="457200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477000" y="6416676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EEC4CF3A-536B-4586-A49D-4FA85577B14F}" type="datetimeFigureOut">
              <a:rPr lang="ru-RU" smtClean="0"/>
              <a:pPr/>
              <a:t>17.06.2013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914400" y="6416676"/>
            <a:ext cx="55626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610600" y="6416676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  <a:extLst/>
          </a:lstStyle>
          <a:p>
            <a:pPr>
              <a:defRPr/>
            </a:pPr>
            <a:fld id="{B62A34B0-AA3E-4C60-8A4A-890816872088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807" r:id="rId1"/>
    <p:sldLayoutId id="2147483808" r:id="rId2"/>
    <p:sldLayoutId id="2147483809" r:id="rId3"/>
    <p:sldLayoutId id="2147483810" r:id="rId4"/>
    <p:sldLayoutId id="2147483811" r:id="rId5"/>
    <p:sldLayoutId id="2147483812" r:id="rId6"/>
    <p:sldLayoutId id="2147483813" r:id="rId7"/>
    <p:sldLayoutId id="2147483814" r:id="rId8"/>
    <p:sldLayoutId id="2147483815" r:id="rId9"/>
    <p:sldLayoutId id="2147483816" r:id="rId10"/>
    <p:sldLayoutId id="2147483817" r:id="rId11"/>
    <p:sldLayoutId id="2147483818" r:id="rId12"/>
    <p:sldLayoutId id="2147483819" r:id="rId13"/>
    <p:sldLayoutId id="2147483820" r:id="rId14"/>
    <p:sldLayoutId id="2147483821" r:id="rId15"/>
    <p:sldLayoutId id="2147483822" r:id="rId16"/>
    <p:sldLayoutId id="2147483823" r:id="rId17"/>
    <p:sldLayoutId id="2147483824" r:id="rId18"/>
  </p:sldLayoutIdLst>
  <p:transition spd="slow" advTm="3000"/>
  <p:txStyles>
    <p:titleStyle>
      <a:lvl1pPr algn="l" rtl="0" eaLnBrk="1" latinLnBrk="0" hangingPunct="1">
        <a:spcBef>
          <a:spcPct val="0"/>
        </a:spcBef>
        <a:buNone/>
        <a:defRPr kumimoji="0" sz="4000" kern="1200" spc="-100" baseline="0">
          <a:solidFill>
            <a:schemeClr val="tx2">
              <a:satMod val="200000"/>
            </a:schemeClr>
          </a:solidFill>
          <a:latin typeface="+mj-lt"/>
          <a:ea typeface="+mj-ea"/>
          <a:cs typeface="+mj-cs"/>
        </a:defRPr>
      </a:lvl1pPr>
      <a:extLst/>
    </p:titleStyle>
    <p:bodyStyle>
      <a:lvl1pPr marL="411480" indent="-342900" algn="l" rtl="0" eaLnBrk="1" latinLnBrk="0" hangingPunct="1">
        <a:spcBef>
          <a:spcPts val="700"/>
        </a:spcBef>
        <a:buClr>
          <a:schemeClr val="tx2"/>
        </a:buClr>
        <a:buSzPct val="95000"/>
        <a:buFont typeface="Wingdings"/>
        <a:buChar char="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40664" indent="-28575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2"/>
        </a:buClr>
        <a:buFont typeface="Wingdings 2"/>
        <a:buChar char="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61872" indent="-228600" algn="l" rtl="0" eaLnBrk="1" latinLnBrk="0" hangingPunct="1">
        <a:spcBef>
          <a:spcPct val="20000"/>
        </a:spcBef>
        <a:buClr>
          <a:schemeClr val="accent3"/>
        </a:buClr>
        <a:buFont typeface="Wingdings 3"/>
        <a:buChar char="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14813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99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01952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93976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14.xml"/><Relationship Id="rId1" Type="http://schemas.openxmlformats.org/officeDocument/2006/relationships/tags" Target="../tags/tag5.xml"/><Relationship Id="rId4" Type="http://schemas.openxmlformats.org/officeDocument/2006/relationships/image" Target="../media/image14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16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16.xml"/><Relationship Id="rId1" Type="http://schemas.openxmlformats.org/officeDocument/2006/relationships/audio" Target="file:///C:\Documents%20and%20Settings\&#1054;&#1083;&#1103;\Desktop\&#1051;&#1077;&#1085;&#1080;&#1085;&#1075;&#1088;&#1072;&#1076;\&#1073;&#1083;&#1086;&#1082;&#1072;&#1076;&#1072;\&#1051;&#1077;&#1085;&#1080;&#1085;&#1075;&#1088;%20&#1084;&#1072;&#1083;&#1100;&#1095;&#1080;&#1096;&#1082;&#1080;.mp3" TargetMode="External"/><Relationship Id="rId6" Type="http://schemas.openxmlformats.org/officeDocument/2006/relationships/image" Target="../media/image6.png"/><Relationship Id="rId5" Type="http://schemas.openxmlformats.org/officeDocument/2006/relationships/image" Target="../media/image17.jpeg"/><Relationship Id="rId4" Type="http://schemas.openxmlformats.org/officeDocument/2006/relationships/hyperlink" Target="http://img-fotki.yandex.ru/get/3202/mor-vikt2008.1/0_3e21_81013f46_XL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7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8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/><Relationship Id="rId2" Type="http://schemas.openxmlformats.org/officeDocument/2006/relationships/slideLayout" Target="../slideLayouts/slideLayout17.xml"/><Relationship Id="rId1" Type="http://schemas.openxmlformats.org/officeDocument/2006/relationships/tags" Target="../tags/tag6.xml"/><Relationship Id="rId4" Type="http://schemas.openxmlformats.org/officeDocument/2006/relationships/image" Target="../media/image2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Relationship Id="rId4" Type="http://schemas.openxmlformats.org/officeDocument/2006/relationships/image" Target="../media/image2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6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30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32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http://images.yandex.ru/" TargetMode="External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3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5.xml"/><Relationship Id="rId5" Type="http://schemas.openxmlformats.org/officeDocument/2006/relationships/image" Target="../media/image36.jpeg"/><Relationship Id="rId4" Type="http://schemas.openxmlformats.org/officeDocument/2006/relationships/image" Target="../media/image3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8.xml"/><Relationship Id="rId1" Type="http://schemas.openxmlformats.org/officeDocument/2006/relationships/tags" Target="../tags/tag3.xml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foto.potrebitel.ru/data/4/22/images/p168p2.jpg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3.xml"/><Relationship Id="rId1" Type="http://schemas.openxmlformats.org/officeDocument/2006/relationships/audio" Target="file:///C:\Documents%20and%20Settings\&#1054;&#1083;&#1103;\Desktop\&#1051;&#1077;&#1085;&#1080;&#1085;&#1075;&#1088;&#1072;&#1076;\&#1073;&#1083;&#1086;&#1082;&#1072;&#1076;&#1072;\&#1042;&#1089;&#1090;&#1072;&#1074;&#1072;&#1081;%20&#1089;&#1090;&#1088;&#1072;&#1085;&#1072;.mp3" TargetMode="External"/><Relationship Id="rId5" Type="http://schemas.openxmlformats.org/officeDocument/2006/relationships/image" Target="../media/image6.png"/><Relationship Id="rId4" Type="http://schemas.openxmlformats.org/officeDocument/2006/relationships/image" Target="../media/image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33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-180528" y="1827214"/>
            <a:ext cx="6192688" cy="1529779"/>
          </a:xfrm>
        </p:spPr>
        <p:txBody>
          <a:bodyPr/>
          <a:lstStyle/>
          <a:p>
            <a:r>
              <a:rPr lang="ru-RU" i="1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       БЛОКАДА</a:t>
            </a:r>
          </a:p>
        </p:txBody>
      </p:sp>
      <p:sp>
        <p:nvSpPr>
          <p:cNvPr id="270339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r>
              <a:rPr lang="ru-RU" sz="1800" dirty="0"/>
              <a:t>Презентация ко дню снятия </a:t>
            </a:r>
            <a:r>
              <a:rPr lang="ru-RU" sz="1800" dirty="0" smtClean="0"/>
              <a:t>блокады.    </a:t>
            </a:r>
            <a:endParaRPr lang="ru-RU" sz="1800" dirty="0"/>
          </a:p>
          <a:p>
            <a:pPr>
              <a:lnSpc>
                <a:spcPct val="80000"/>
              </a:lnSpc>
            </a:pPr>
            <a:r>
              <a:rPr lang="ru-RU" sz="1800" dirty="0"/>
              <a:t> Старший дошкольный возраст.</a:t>
            </a:r>
          </a:p>
          <a:p>
            <a:pPr>
              <a:lnSpc>
                <a:spcPct val="80000"/>
              </a:lnSpc>
            </a:pPr>
            <a:r>
              <a:rPr lang="ru-RU" sz="1800" dirty="0"/>
              <a:t>  ГБДОУ детский сад № </a:t>
            </a:r>
            <a:r>
              <a:rPr lang="ru-RU" sz="1800" dirty="0" smtClean="0"/>
              <a:t>26</a:t>
            </a:r>
            <a:endParaRPr lang="ru-RU" sz="1800" dirty="0"/>
          </a:p>
          <a:p>
            <a:pPr>
              <a:lnSpc>
                <a:spcPct val="80000"/>
              </a:lnSpc>
            </a:pPr>
            <a:r>
              <a:rPr lang="ru-RU" sz="1800" dirty="0"/>
              <a:t>  Воспитатель </a:t>
            </a:r>
            <a:r>
              <a:rPr lang="ru-RU" sz="1800" dirty="0" smtClean="0"/>
              <a:t> </a:t>
            </a:r>
            <a:r>
              <a:rPr lang="ru-RU" sz="1800" dirty="0" err="1" smtClean="0"/>
              <a:t>Пивень</a:t>
            </a:r>
            <a:r>
              <a:rPr lang="ru-RU" sz="1800" dirty="0" smtClean="0"/>
              <a:t> Е.Ю.</a:t>
            </a:r>
            <a:endParaRPr lang="ru-RU" sz="1800" dirty="0"/>
          </a:p>
          <a:p>
            <a:pPr>
              <a:lnSpc>
                <a:spcPct val="80000"/>
              </a:lnSpc>
            </a:pPr>
            <a:r>
              <a:rPr lang="ru-RU" sz="1800" dirty="0"/>
              <a:t>     </a:t>
            </a:r>
          </a:p>
        </p:txBody>
      </p:sp>
      <p:sp>
        <p:nvSpPr>
          <p:cNvPr id="270340" name="Rectangle 4"/>
          <p:cNvSpPr>
            <a:spLocks noChangeArrowheads="1"/>
          </p:cNvSpPr>
          <p:nvPr/>
        </p:nvSpPr>
        <p:spPr bwMode="auto">
          <a:xfrm>
            <a:off x="1835150" y="2774861"/>
            <a:ext cx="530915" cy="120032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marL="342900" indent="-342900" eaLnBrk="0" hangingPunct="0">
              <a:lnSpc>
                <a:spcPct val="100000"/>
              </a:lnSpc>
              <a:spcBef>
                <a:spcPct val="0"/>
              </a:spcBef>
              <a:buClrTx/>
            </a:pPr>
            <a:r>
              <a:rPr lang="en-US"/>
              <a:t/>
            </a:r>
            <a:br>
              <a:rPr lang="en-US"/>
            </a:br>
            <a:endParaRPr lang="en-US"/>
          </a:p>
          <a:p>
            <a:pPr marL="342900" indent="-342900" eaLnBrk="0" hangingPunct="0">
              <a:lnSpc>
                <a:spcPct val="100000"/>
              </a:lnSpc>
              <a:spcBef>
                <a:spcPct val="0"/>
              </a:spcBef>
              <a:buClrTx/>
            </a:pPr>
            <a:endParaRPr lang="en-US">
              <a:latin typeface="Times New Roman" pitchFamily="18" charset="0"/>
            </a:endParaRPr>
          </a:p>
        </p:txBody>
      </p:sp>
    </p:spTree>
    <p:custDataLst>
      <p:tags r:id="rId1"/>
    </p:custDataLst>
  </p:cSld>
  <p:clrMapOvr>
    <a:masterClrMapping/>
  </p:clrMapOvr>
  <p:transition spd="slow" advTm="11747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70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0338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9093" name="Picture 5" descr="2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389" y="115889"/>
            <a:ext cx="8856663" cy="6626225"/>
          </a:xfrm>
          <a:prstGeom prst="rect">
            <a:avLst/>
          </a:prstGeom>
          <a:noFill/>
        </p:spPr>
      </p:pic>
    </p:spTree>
  </p:cSld>
  <p:clrMapOvr>
    <a:masterClrMapping/>
  </p:clrMapOvr>
  <p:transition spd="slow" advTm="6412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64" name="Picture 4" descr="2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389" y="333376"/>
            <a:ext cx="8713787" cy="6335713"/>
          </a:xfrm>
          <a:prstGeom prst="rect">
            <a:avLst/>
          </a:prstGeom>
          <a:noFill/>
        </p:spPr>
      </p:pic>
    </p:spTree>
  </p:cSld>
  <p:clrMapOvr>
    <a:masterClrMapping/>
  </p:clrMapOvr>
  <p:transition spd="slow" advTm="4602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7" name="Rectangle 3"/>
          <p:cNvSpPr>
            <a:spLocks noGrp="1" noChangeArrowheads="1"/>
          </p:cNvSpPr>
          <p:nvPr>
            <p:ph type="body" sz="half" idx="2"/>
          </p:nvPr>
        </p:nvSpPr>
        <p:spPr>
          <a:xfrm>
            <a:off x="539552" y="764704"/>
            <a:ext cx="3816424" cy="6093296"/>
          </a:xfrm>
        </p:spPr>
        <p:txBody>
          <a:bodyPr>
            <a:normAutofit lnSpcReduction="10000"/>
          </a:bodyPr>
          <a:lstStyle/>
          <a:p>
            <a:pPr algn="ctr" eaLnBrk="1" hangingPunct="1">
              <a:lnSpc>
                <a:spcPct val="80000"/>
              </a:lnSpc>
              <a:buFontTx/>
              <a:buNone/>
            </a:pPr>
            <a:r>
              <a:rPr lang="ru-RU" sz="2400" dirty="0" smtClean="0"/>
              <a:t>В перерывах между обстрелами, бомбежками и радиопередачами по Ленинградскому радио транслировался равномерный, четкий, как приказ, стук метронома. Жители не выключали радио круглые сутки: ведь стук метронома напоминал им ритмичные удары гигантского сердца великого города, он успокаивал и внушал уверенность – если звучит радио, значит, город живет и борется. </a:t>
            </a:r>
            <a:br>
              <a:rPr lang="ru-RU" sz="2400" dirty="0" smtClean="0"/>
            </a:br>
            <a:r>
              <a:rPr lang="ru-RU" sz="2400" dirty="0" smtClean="0"/>
              <a:t>               </a:t>
            </a:r>
            <a:br>
              <a:rPr lang="ru-RU" sz="2400" dirty="0" smtClean="0"/>
            </a:br>
            <a:endParaRPr lang="ru-RU" sz="2400" dirty="0" smtClean="0"/>
          </a:p>
        </p:txBody>
      </p:sp>
      <p:pic>
        <p:nvPicPr>
          <p:cNvPr id="11280" name="Picture 16" descr="i?id=149360001-0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60033" y="1772816"/>
            <a:ext cx="3456384" cy="3584397"/>
          </a:xfrm>
          <a:prstGeom prst="rect">
            <a:avLst/>
          </a:prstGeom>
          <a:noFill/>
        </p:spPr>
      </p:pic>
    </p:spTree>
    <p:custDataLst>
      <p:tags r:id="rId1"/>
    </p:custDataLst>
  </p:cSld>
  <p:clrMapOvr>
    <a:masterClrMapping/>
  </p:clrMapOvr>
  <p:transition spd="slow" advTm="9017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66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1" dur="500" fill="hold"/>
                                        <p:tgtEl>
                                          <p:spTgt spid="11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5" dur="500" fill="hold"/>
                                        <p:tgtEl>
                                          <p:spTgt spid="11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9" dur="1000" fill="hold"/>
                                        <p:tgtEl>
                                          <p:spTgt spid="11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3" dur="1000" fill="hold"/>
                                        <p:tgtEl>
                                          <p:spTgt spid="11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706" name="Picture 10" descr="thumbnailCAI2H93L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550727" y="115888"/>
            <a:ext cx="4200660" cy="2809056"/>
          </a:xfrm>
          <a:noFill/>
        </p:spPr>
      </p:pic>
      <p:pic>
        <p:nvPicPr>
          <p:cNvPr id="29702" name="Picture 6" descr="thumbnailCA18VPUS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4" cstate="print"/>
          <a:srcRect/>
          <a:stretch>
            <a:fillRect/>
          </a:stretch>
        </p:blipFill>
        <p:spPr>
          <a:xfrm>
            <a:off x="4981025" y="188640"/>
            <a:ext cx="3648876" cy="2736304"/>
          </a:xfrm>
        </p:spPr>
      </p:pic>
      <p:sp>
        <p:nvSpPr>
          <p:cNvPr id="29699" name="Rectangle 3"/>
          <p:cNvSpPr>
            <a:spLocks noGrp="1" noChangeArrowheads="1"/>
          </p:cNvSpPr>
          <p:nvPr>
            <p:ph type="body" sz="half" idx="3"/>
          </p:nvPr>
        </p:nvSpPr>
        <p:spPr>
          <a:xfrm>
            <a:off x="611560" y="3068962"/>
            <a:ext cx="7776864" cy="3528392"/>
          </a:xfrm>
        </p:spPr>
        <p:txBody>
          <a:bodyPr>
            <a:noAutofit/>
          </a:bodyPr>
          <a:lstStyle/>
          <a:p>
            <a:pPr eaLnBrk="1" hangingPunct="1">
              <a:lnSpc>
                <a:spcPct val="90000"/>
              </a:lnSpc>
              <a:buFontTx/>
              <a:buNone/>
            </a:pPr>
            <a:r>
              <a:rPr lang="ru-RU" sz="2400" dirty="0" smtClean="0"/>
              <a:t>За короткий срок Ленинград был превращен в город – крепость. В нем построили 35 км баррикад, 4170 дотов, 22 огневых точек. 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ru-RU" sz="2400" dirty="0" smtClean="0"/>
              <a:t>Стремясь сравнять город с землей, фашисты обрушили на него за время осады 150 тыс. тяжелых снарядов, 5 тыс. фугасных и более 100 тыс. зажигательных бомб. Вместе со взрослыми ребята дежурили на чердаках и крышах при налетах вражеской авиации. Они тушили зажигательные бомбы, возникшие пожары. Их называли «часовыми ленинградских крыш».</a:t>
            </a:r>
          </a:p>
        </p:txBody>
      </p:sp>
    </p:spTree>
  </p:cSld>
  <p:clrMapOvr>
    <a:masterClrMapping/>
  </p:clrMapOvr>
  <p:transition spd="slow" advTm="4571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8" name="Rectangle 6"/>
          <p:cNvSpPr>
            <a:spLocks noGrp="1" noChangeArrowheads="1"/>
          </p:cNvSpPr>
          <p:nvPr>
            <p:ph type="body" sz="half" idx="1"/>
          </p:nvPr>
        </p:nvSpPr>
        <p:spPr>
          <a:xfrm>
            <a:off x="250826" y="260350"/>
            <a:ext cx="7993063" cy="5835650"/>
          </a:xfrm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ru-RU" dirty="0" smtClean="0"/>
              <a:t>Все эти нечеловеческие тяготы и лишения наравне со взрослыми переносили дети и подростки.</a:t>
            </a:r>
            <a:r>
              <a:rPr lang="ru-RU" dirty="0" smtClean="0">
                <a:solidFill>
                  <a:srgbClr val="FF0000"/>
                </a:solidFill>
              </a:rPr>
              <a:t/>
            </a:r>
            <a:br>
              <a:rPr lang="ru-RU" dirty="0" smtClean="0">
                <a:solidFill>
                  <a:srgbClr val="FF0000"/>
                </a:solidFill>
              </a:rPr>
            </a:br>
            <a:r>
              <a:rPr lang="ru-RU" dirty="0" smtClean="0"/>
              <a:t/>
            </a:r>
            <a:br>
              <a:rPr lang="ru-RU" dirty="0" smtClean="0"/>
            </a:br>
            <a:endParaRPr lang="ru-RU" sz="2800" dirty="0" smtClean="0"/>
          </a:p>
        </p:txBody>
      </p:sp>
      <p:pic>
        <p:nvPicPr>
          <p:cNvPr id="13326" name="Picture 14" descr="Картинка 8 из 82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051721" y="2276872"/>
            <a:ext cx="5400675" cy="3810000"/>
          </a:xfrm>
          <a:prstGeom prst="rect">
            <a:avLst/>
          </a:prstGeom>
          <a:noFill/>
        </p:spPr>
      </p:pic>
      <p:pic>
        <p:nvPicPr>
          <p:cNvPr id="13328" name="Ленингр мальчишки.mp3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23851" y="6308726"/>
            <a:ext cx="244475" cy="244475"/>
          </a:xfrm>
          <a:prstGeom prst="rect">
            <a:avLst/>
          </a:prstGeom>
          <a:noFill/>
        </p:spPr>
      </p:pic>
    </p:spTree>
  </p:cSld>
  <p:clrMapOvr>
    <a:masterClrMapping/>
  </p:clrMapOvr>
  <p:transition spd="slow" advTm="4321"/>
  <p:timing>
    <p:tnLst>
      <p:par>
        <p:cTn id="1" dur="indefinite" restart="never" nodeType="tmRoot">
          <p:childTnLst>
            <p:audio>
              <p:cMediaNode>
                <p:cTn id="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328"/>
                </p:tgtEl>
              </p:cMediaNode>
            </p:audio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7" name="Picture 7" descr="thumbnailCAWEZC78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3" cstate="print"/>
          <a:stretch>
            <a:fillRect/>
          </a:stretch>
        </p:blipFill>
        <p:spPr>
          <a:xfrm>
            <a:off x="683568" y="2204865"/>
            <a:ext cx="2952328" cy="2407910"/>
          </a:xfrm>
        </p:spPr>
      </p:pic>
      <p:pic>
        <p:nvPicPr>
          <p:cNvPr id="40968" name="Picture 8" descr="thumbnailCANHU59C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4" cstate="print"/>
          <a:srcRect/>
          <a:stretch>
            <a:fillRect/>
          </a:stretch>
        </p:blipFill>
        <p:spPr>
          <a:xfrm>
            <a:off x="683569" y="4718050"/>
            <a:ext cx="2952751" cy="2139950"/>
          </a:xfrm>
        </p:spPr>
      </p:pic>
      <p:sp>
        <p:nvSpPr>
          <p:cNvPr id="40963" name="Rectangle 3"/>
          <p:cNvSpPr>
            <a:spLocks noGrp="1" noChangeArrowheads="1"/>
          </p:cNvSpPr>
          <p:nvPr>
            <p:ph type="body" sz="half" idx="3"/>
          </p:nvPr>
        </p:nvSpPr>
        <p:spPr>
          <a:xfrm>
            <a:off x="3923928" y="188641"/>
            <a:ext cx="4536504" cy="6336704"/>
          </a:xfrm>
        </p:spPr>
        <p:txBody>
          <a:bodyPr>
            <a:normAutofit/>
          </a:bodyPr>
          <a:lstStyle/>
          <a:p>
            <a:pPr eaLnBrk="1" hangingPunct="1">
              <a:buFontTx/>
              <a:buNone/>
            </a:pPr>
            <a:r>
              <a:rPr lang="ru-RU" sz="2800" b="1" dirty="0" smtClean="0"/>
              <a:t>Зимой 1941 – 1942 годов в городе не было топлива и электроэнергии. </a:t>
            </a:r>
          </a:p>
          <a:p>
            <a:pPr eaLnBrk="1" hangingPunct="1">
              <a:buFontTx/>
              <a:buNone/>
            </a:pPr>
            <a:endParaRPr lang="ru-RU" sz="2800" b="1" dirty="0" smtClean="0"/>
          </a:p>
          <a:p>
            <a:pPr eaLnBrk="1" hangingPunct="1">
              <a:buFontTx/>
              <a:buNone/>
            </a:pPr>
            <a:r>
              <a:rPr lang="ru-RU" sz="2800" b="1" dirty="0" smtClean="0"/>
              <a:t>Замерзли водопровод и канализация. </a:t>
            </a:r>
          </a:p>
          <a:p>
            <a:pPr eaLnBrk="1" hangingPunct="1">
              <a:buFontTx/>
              <a:buNone/>
            </a:pPr>
            <a:endParaRPr lang="ru-RU" sz="2800" b="1" dirty="0" smtClean="0"/>
          </a:p>
          <a:p>
            <a:pPr eaLnBrk="1" hangingPunct="1">
              <a:buFontTx/>
              <a:buNone/>
            </a:pPr>
            <a:endParaRPr lang="ru-RU" sz="2800" b="1" dirty="0" smtClean="0"/>
          </a:p>
          <a:p>
            <a:pPr eaLnBrk="1" hangingPunct="1">
              <a:buFontTx/>
              <a:buNone/>
            </a:pPr>
            <a:endParaRPr lang="ru-RU" sz="2800" b="1" dirty="0" smtClean="0"/>
          </a:p>
          <a:p>
            <a:pPr eaLnBrk="1" hangingPunct="1">
              <a:buFontTx/>
              <a:buNone/>
            </a:pPr>
            <a:r>
              <a:rPr lang="ru-RU" sz="2800" b="1" dirty="0" smtClean="0"/>
              <a:t>За водой ходили на Неву. </a:t>
            </a:r>
            <a:endParaRPr lang="ru-RU" sz="2800" dirty="0" smtClean="0"/>
          </a:p>
        </p:txBody>
      </p:sp>
      <p:pic>
        <p:nvPicPr>
          <p:cNvPr id="40969" name="Picture 9" descr="thumbnailCAUI5L0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55578" y="0"/>
            <a:ext cx="2880295" cy="2106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 advTm="10297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409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409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0" fill="hold"/>
                                        <p:tgtEl>
                                          <p:spTgt spid="409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0" fill="hold"/>
                                        <p:tgtEl>
                                          <p:spTgt spid="409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0" fill="hold"/>
                                        <p:tgtEl>
                                          <p:spTgt spid="4096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0" fill="hold"/>
                                        <p:tgtEl>
                                          <p:spTgt spid="4096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7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539552" y="404665"/>
            <a:ext cx="8424936" cy="3960440"/>
          </a:xfrm>
        </p:spPr>
        <p:txBody>
          <a:bodyPr>
            <a:normAutofit/>
          </a:bodyPr>
          <a:lstStyle/>
          <a:p>
            <a:pPr algn="ctr" eaLnBrk="1" hangingPunct="1">
              <a:lnSpc>
                <a:spcPct val="80000"/>
              </a:lnSpc>
              <a:buFontTx/>
              <a:buNone/>
            </a:pPr>
            <a:r>
              <a:rPr lang="ru-RU" sz="1900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Враги надеялись, что жестокие лишения пробудят в ленинградцах низменные инстинкты, заглушат в них всё человеческое. Они думали, что голодные, мёрзнущие люди перессорятся между собой из-за куска хлеба, из-за полена дров, перестанут защищать город и в конце концов сдадут его. Но гитлеровцы просчитались. Люди, пережившие блокаду, до сих пор помнят глубокую человечность безмерно страдающих ленинградцев, их доверие и уважение друг к другу. Заря Милютина вспоминает: «…Мне запомнилось, как в страшную зиму сорок первого года стояла в уголке булочной маленькая девочка лет семи. И люди с землистыми лицами, едва державшиеся на ногах, все до единого, проходя мимо девочки, отламывали от своего скудного пайка маленький кусочек – по 5-10 граммов. А ведь это был для каждого из нас кусочек жизни. Мы подумали, что девочка тут же начнёт жадно есть. Но этого не случилось. Она рассказала, что вчера умерла мама, а дома осталась маленькая сестричка, которая плачет и просит есть. </a:t>
            </a:r>
            <a:endParaRPr lang="en-US" sz="1900" dirty="0" smtClean="0">
              <a:solidFill>
                <a:schemeClr val="accent3">
                  <a:lumMod val="60000"/>
                  <a:lumOff val="40000"/>
                </a:schemeClr>
              </a:solidFill>
            </a:endParaRPr>
          </a:p>
          <a:p>
            <a:pPr algn="ctr" eaLnBrk="1" hangingPunct="1">
              <a:lnSpc>
                <a:spcPct val="80000"/>
              </a:lnSpc>
              <a:buFontTx/>
              <a:buNone/>
            </a:pPr>
            <a:r>
              <a:rPr lang="ru-RU" sz="1900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Это хлеб для неё.»</a:t>
            </a:r>
          </a:p>
        </p:txBody>
      </p:sp>
      <p:pic>
        <p:nvPicPr>
          <p:cNvPr id="46082" name="Picture 2" descr="Блокадный паек - фото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91880" y="4293096"/>
            <a:ext cx="2736304" cy="2052228"/>
          </a:xfrm>
          <a:prstGeom prst="rect">
            <a:avLst/>
          </a:prstGeom>
          <a:noFill/>
        </p:spPr>
      </p:pic>
    </p:spTree>
  </p:cSld>
  <p:clrMapOvr>
    <a:overrideClrMapping bg1="dk2" tx1="lt1" bg2="dk1" tx2="lt2" accent1="accent1" accent2="accent2" accent3="accent3" accent4="accent4" accent5="accent5" accent6="accent6" hlink="hlink" folHlink="folHlink"/>
  </p:clrMapOvr>
  <p:transition spd="slow" advTm="521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60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ChangeArrowheads="1"/>
          </p:cNvSpPr>
          <p:nvPr>
            <p:ph type="title" sz="quarter"/>
          </p:nvPr>
        </p:nvSpPr>
        <p:spPr>
          <a:xfrm>
            <a:off x="683568" y="188641"/>
            <a:ext cx="7774632" cy="1903239"/>
          </a:xfrm>
        </p:spPr>
        <p:txBody>
          <a:bodyPr/>
          <a:lstStyle/>
          <a:p>
            <a:pPr algn="ctr" eaLnBrk="1" hangingPunct="1"/>
            <a:r>
              <a:rPr lang="ru-RU" sz="2000" dirty="0" smtClean="0">
                <a:solidFill>
                  <a:schemeClr val="tx2"/>
                </a:solidFill>
              </a:rPr>
              <a:t>По узкой полоске воды ладожского озера в Ленинград с Большой Земли с невероятными трудностями доставляли продукты и топливо. Но поздней осенью Ладога замерзла. И тогда по Ладожскому льду проложили автомобильную трассу. 22 ноября 1941 года по ещё не окрепшему льду пошли первые грузовики с мукой.</a:t>
            </a:r>
          </a:p>
        </p:txBody>
      </p:sp>
      <p:pic>
        <p:nvPicPr>
          <p:cNvPr id="62474" name="Picture 10" descr="thumbnailCA6HS99Z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2195736" y="2420889"/>
            <a:ext cx="4680520" cy="4260452"/>
          </a:xfrm>
          <a:noFill/>
        </p:spPr>
      </p:pic>
    </p:spTree>
  </p:cSld>
  <p:clrMapOvr>
    <a:overrideClrMapping bg1="dk2" tx1="lt1" bg2="dk1" tx2="lt2" accent1="accent1" accent2="accent2" accent3="accent3" accent4="accent4" accent5="accent5" accent6="accent6" hlink="hlink" folHlink="folHlink"/>
  </p:clrMapOvr>
  <p:transition spd="slow" advTm="5943"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708" name="Picture 4" descr="1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0826" y="260350"/>
            <a:ext cx="8424863" cy="6408738"/>
          </a:xfrm>
          <a:prstGeom prst="rect">
            <a:avLst/>
          </a:prstGeom>
          <a:noFill/>
        </p:spPr>
      </p:pic>
    </p:spTree>
  </p:cSld>
  <p:clrMapOvr>
    <a:masterClrMapping/>
  </p:clrMapOvr>
  <p:transition spd="slow" advTm="4743"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4" name="Rectangle 6"/>
          <p:cNvSpPr>
            <a:spLocks noGrp="1" noChangeArrowheads="1"/>
          </p:cNvSpPr>
          <p:nvPr>
            <p:ph type="body" sz="half" idx="3"/>
          </p:nvPr>
        </p:nvSpPr>
        <p:spPr>
          <a:xfrm>
            <a:off x="4211960" y="548680"/>
            <a:ext cx="4680520" cy="5976664"/>
          </a:xfrm>
        </p:spPr>
        <p:txBody>
          <a:bodyPr>
            <a:normAutofit/>
          </a:bodyPr>
          <a:lstStyle/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sz="2600" b="1" dirty="0" smtClean="0"/>
              <a:t>     8 сентября 1941 года Ленинград оказался полностью блокированным с суши. С каждым днем в городе таяли запасы продовольствия. Были сокращены его нормы. Рабочие получали в день по </a:t>
            </a:r>
            <a:r>
              <a:rPr lang="ru-RU" b="1" dirty="0" smtClean="0">
                <a:solidFill>
                  <a:srgbClr val="990000"/>
                </a:solidFill>
              </a:rPr>
              <a:t>250 г.</a:t>
            </a:r>
            <a:r>
              <a:rPr lang="ru-RU" sz="2600" b="1" dirty="0" smtClean="0"/>
              <a:t> хлеба, а служащие, иждивенцы и дети – по </a:t>
            </a:r>
            <a:r>
              <a:rPr lang="ru-RU" b="1" dirty="0" smtClean="0">
                <a:solidFill>
                  <a:srgbClr val="990000"/>
                </a:solidFill>
              </a:rPr>
              <a:t>125 г.</a:t>
            </a:r>
            <a:r>
              <a:rPr lang="ru-RU" sz="2600" b="1" dirty="0" smtClean="0"/>
              <a:t> Муки в этом хлебе почти не было, его выпекали из отрубей, мякины, целлюлозы. Хлеб был почти единственным питанием ленинградцев. </a:t>
            </a:r>
          </a:p>
        </p:txBody>
      </p:sp>
      <p:pic>
        <p:nvPicPr>
          <p:cNvPr id="17413" name="Рисунок 6" descr="34.gif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7545" y="1340768"/>
            <a:ext cx="3958084" cy="46804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tags r:id="rId1"/>
    </p:custDataLst>
  </p:cSld>
  <p:clrMapOvr>
    <a:masterClrMapping/>
  </p:clrMapOvr>
  <p:transition spd="slow" advTm="3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74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4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420888"/>
            <a:ext cx="7054552" cy="4104456"/>
          </a:xfrm>
          <a:effectLst>
            <a:outerShdw dist="35921" dir="2700000" algn="ctr" rotWithShape="0">
              <a:schemeClr val="bg2"/>
            </a:outerShdw>
          </a:effectLst>
        </p:spPr>
        <p:txBody>
          <a:bodyPr>
            <a:normAutofit fontScale="90000"/>
          </a:bodyPr>
          <a:lstStyle/>
          <a:p>
            <a:pPr algn="l" eaLnBrk="1" hangingPunct="1">
              <a:defRPr/>
            </a:pPr>
            <a:r>
              <a:rPr lang="ru-RU" sz="7200" b="1" i="1" dirty="0" smtClean="0">
                <a:solidFill>
                  <a:srgbClr val="FFFF00"/>
                </a:solidFill>
                <a:latin typeface="Arial Black" pitchFamily="34" charset="0"/>
              </a:rPr>
              <a:t>ГОРОД –ГЕРОЙ</a:t>
            </a:r>
            <a:br>
              <a:rPr lang="ru-RU" sz="7200" b="1" i="1" dirty="0" smtClean="0">
                <a:solidFill>
                  <a:srgbClr val="FFFF00"/>
                </a:solidFill>
                <a:latin typeface="Arial Black" pitchFamily="34" charset="0"/>
              </a:rPr>
            </a:br>
            <a:r>
              <a:rPr lang="ru-RU" sz="7200" b="1" i="1" dirty="0" smtClean="0">
                <a:solidFill>
                  <a:srgbClr val="FFFF00"/>
                </a:solidFill>
                <a:latin typeface="Arial Black" pitchFamily="34" charset="0"/>
              </a:rPr>
              <a:t>МУЖЕСТВА </a:t>
            </a:r>
            <a:br>
              <a:rPr lang="ru-RU" sz="7200" b="1" i="1" dirty="0" smtClean="0">
                <a:solidFill>
                  <a:srgbClr val="FFFF00"/>
                </a:solidFill>
                <a:latin typeface="Arial Black" pitchFamily="34" charset="0"/>
              </a:rPr>
            </a:br>
            <a:r>
              <a:rPr lang="ru-RU" sz="7200" b="1" i="1" dirty="0" smtClean="0">
                <a:solidFill>
                  <a:srgbClr val="FFFF00"/>
                </a:solidFill>
                <a:latin typeface="Arial Black" pitchFamily="34" charset="0"/>
              </a:rPr>
              <a:t>И СЛАВЫ</a:t>
            </a:r>
          </a:p>
        </p:txBody>
      </p:sp>
      <p:sp>
        <p:nvSpPr>
          <p:cNvPr id="6147" name="Rectangle 3"/>
          <p:cNvSpPr>
            <a:spLocks noChangeArrowheads="1"/>
          </p:cNvSpPr>
          <p:nvPr/>
        </p:nvSpPr>
        <p:spPr bwMode="auto">
          <a:xfrm>
            <a:off x="1222375" y="3198168"/>
            <a:ext cx="184731" cy="46166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eaLnBrk="0" hangingPunct="0">
              <a:lnSpc>
                <a:spcPct val="100000"/>
              </a:lnSpc>
              <a:spcBef>
                <a:spcPct val="0"/>
              </a:spcBef>
              <a:buClrTx/>
            </a:pPr>
            <a:endParaRPr lang="ru-RU"/>
          </a:p>
        </p:txBody>
      </p:sp>
    </p:spTree>
    <p:custDataLst>
      <p:tags r:id="rId1"/>
    </p:custDataLst>
  </p:cSld>
  <p:clrMapOvr>
    <a:masterClrMapping/>
  </p:clrMapOvr>
  <p:transition spd="slow" advTm="755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1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684" name="Picture 4" descr="1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51722" y="2276872"/>
            <a:ext cx="5658759" cy="3456384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2915816" y="908721"/>
            <a:ext cx="3528392" cy="8679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/>
              <a:t>Хлеб выдавали по карточкам</a:t>
            </a:r>
            <a:endParaRPr lang="ru-RU" sz="2800" b="1" dirty="0"/>
          </a:p>
        </p:txBody>
      </p:sp>
    </p:spTree>
  </p:cSld>
  <p:clrMapOvr>
    <a:masterClrMapping/>
  </p:clrMapOvr>
  <p:transition spd="slow" advTm="3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716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1" name="Rectangle 3"/>
          <p:cNvSpPr>
            <a:spLocks noGrp="1" noChangeArrowheads="1"/>
          </p:cNvSpPr>
          <p:nvPr>
            <p:ph idx="1"/>
          </p:nvPr>
        </p:nvSpPr>
        <p:spPr>
          <a:xfrm>
            <a:off x="539552" y="115888"/>
            <a:ext cx="5184576" cy="6337448"/>
          </a:xfrm>
        </p:spPr>
        <p:txBody>
          <a:bodyPr>
            <a:noAutofit/>
          </a:bodyPr>
          <a:lstStyle/>
          <a:p>
            <a:pPr algn="ctr">
              <a:lnSpc>
                <a:spcPct val="80000"/>
              </a:lnSpc>
            </a:pPr>
            <a:r>
              <a:rPr lang="ru-RU" sz="3600" dirty="0" smtClean="0"/>
              <a:t>9 августа 1942 года в осажденном немцами Ленинграде оркестр Радиокомитета впервые исполнил великую Седьмую симфонию (Ленинградскую) Дмитрия Шостаковича, которую композитор начал сочинять в блокадном городе как ответ немецкому нашествию.</a:t>
            </a:r>
            <a:br>
              <a:rPr lang="ru-RU" sz="3600" dirty="0" smtClean="0"/>
            </a:br>
            <a:endParaRPr lang="ru-RU" sz="3600" dirty="0" smtClean="0"/>
          </a:p>
        </p:txBody>
      </p:sp>
      <p:pic>
        <p:nvPicPr>
          <p:cNvPr id="99332" name="Picture 4" descr="3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24129" y="908721"/>
            <a:ext cx="3238599" cy="4969295"/>
          </a:xfrm>
          <a:prstGeom prst="rect">
            <a:avLst/>
          </a:prstGeom>
          <a:noFill/>
        </p:spPr>
      </p:pic>
    </p:spTree>
  </p:cSld>
  <p:clrMapOvr>
    <a:masterClrMapping/>
  </p:clrMapOvr>
  <p:transition spd="slow" advTm="3000"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8308" name="Picture 4" descr="3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389" y="115889"/>
            <a:ext cx="8785225" cy="6481762"/>
          </a:xfrm>
          <a:prstGeom prst="rect">
            <a:avLst/>
          </a:prstGeom>
          <a:noFill/>
        </p:spPr>
      </p:pic>
    </p:spTree>
  </p:cSld>
  <p:clrMapOvr>
    <a:masterClrMapping/>
  </p:clrMapOvr>
  <p:transition spd="slow" advTm="3000"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85800" y="3429000"/>
            <a:ext cx="7918648" cy="3240088"/>
          </a:xfrm>
        </p:spPr>
        <p:txBody>
          <a:bodyPr>
            <a:normAutofit/>
          </a:bodyPr>
          <a:lstStyle/>
          <a:p>
            <a:pPr algn="ctr" eaLnBrk="1" hangingPunct="1">
              <a:buFontTx/>
              <a:buNone/>
            </a:pPr>
            <a:r>
              <a:rPr lang="ru-RU" sz="2800" dirty="0" smtClean="0"/>
              <a:t>Наступила весна 1942 года. Зимой город не очищался. Людям угрожал новый смертельный враг – эпидемия. Голодные, измученные за зиму, они приводили в порядок город. Взрослым помогали дети, город был полностью очищен, и это стало еще одной победой ленинградцев. </a:t>
            </a:r>
          </a:p>
        </p:txBody>
      </p:sp>
      <p:pic>
        <p:nvPicPr>
          <p:cNvPr id="73732" name="Picture 4" descr="thumbnailCAKK7KMS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2268538" y="115889"/>
            <a:ext cx="4895751" cy="3101284"/>
          </a:xfrm>
          <a:noFill/>
        </p:spPr>
      </p:pic>
    </p:spTree>
  </p:cSld>
  <p:clrMapOvr>
    <a:overrideClrMapping bg1="dk2" tx1="lt1" bg2="dk1" tx2="lt2" accent1="accent1" accent2="accent2" accent3="accent3" accent4="accent4" accent5="accent5" accent6="accent6" hlink="hlink" folHlink="folHlink"/>
  </p:clrMapOvr>
  <p:transition spd="slow" advTm="3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737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737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3731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5786" name="Picture 10" descr="thumbnailCAMI6JAZ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971601" y="3284984"/>
            <a:ext cx="1943571" cy="3264168"/>
          </a:xfrm>
        </p:spPr>
      </p:pic>
      <p:pic>
        <p:nvPicPr>
          <p:cNvPr id="75785" name="Picture 9" descr="thumbnailCAG4FNEB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4" cstate="print"/>
          <a:srcRect/>
          <a:stretch>
            <a:fillRect/>
          </a:stretch>
        </p:blipFill>
        <p:spPr>
          <a:xfrm>
            <a:off x="827585" y="188641"/>
            <a:ext cx="2087843" cy="2880320"/>
          </a:xfrm>
        </p:spPr>
      </p:pic>
      <p:sp>
        <p:nvSpPr>
          <p:cNvPr id="75779" name="Rectangle 3"/>
          <p:cNvSpPr>
            <a:spLocks noGrp="1" noChangeArrowheads="1"/>
          </p:cNvSpPr>
          <p:nvPr>
            <p:ph type="body" sz="half" idx="3"/>
          </p:nvPr>
        </p:nvSpPr>
        <p:spPr>
          <a:xfrm>
            <a:off x="3203575" y="333376"/>
            <a:ext cx="5689600" cy="6264275"/>
          </a:xfrm>
        </p:spPr>
        <p:txBody>
          <a:bodyPr/>
          <a:lstStyle/>
          <a:p>
            <a:pPr eaLnBrk="1" hangingPunct="1"/>
            <a:r>
              <a:rPr lang="ru-RU" sz="2800" dirty="0" smtClean="0"/>
              <a:t>За 900 блокадный дней Ленинград дал фронту более 2000 танков, 1500 самолетов, 150 тяжелых орудий, 4500 полевых орудий, 12000 миномётов и пулемётов, 10 миллионов снарядов и мин.</a:t>
            </a:r>
          </a:p>
          <a:p>
            <a:pPr eaLnBrk="1" hangingPunct="1"/>
            <a:r>
              <a:rPr lang="ru-RU" sz="2800" dirty="0" smtClean="0"/>
              <a:t>22 декабря 1942 года была учреждена медаль «За оборону Ленинграда».</a:t>
            </a:r>
          </a:p>
        </p:txBody>
      </p:sp>
    </p:spTree>
  </p:cSld>
  <p:clrMapOvr>
    <a:overrideClrMapping bg1="dk2" tx1="lt1" bg2="dk1" tx2="lt2" accent1="accent1" accent2="accent2" accent3="accent3" accent4="accent4" accent5="accent5" accent6="accent6" hlink="hlink" folHlink="folHlink"/>
  </p:clrMapOvr>
  <p:transition spd="slow" advTm="3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57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57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757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57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757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757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757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57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9" presetClass="entr" presetSubtype="1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0" fill="hold"/>
                                        <p:tgtEl>
                                          <p:spTgt spid="757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0" fill="hold"/>
                                        <p:tgtEl>
                                          <p:spTgt spid="757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770" decel="100000"/>
                                        <p:tgtEl>
                                          <p:spTgt spid="757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4" dur="770" decel="100000"/>
                                        <p:tgtEl>
                                          <p:spTgt spid="757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3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757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36" dur="770" fill="hold"/>
                                        <p:tgtEl>
                                          <p:spTgt spid="757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3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757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38" dur="770" fill="hold"/>
                                        <p:tgtEl>
                                          <p:spTgt spid="757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3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757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/>
          <p:cNvSpPr>
            <a:spLocks noGrp="1" noChangeArrowheads="1"/>
          </p:cNvSpPr>
          <p:nvPr>
            <p:ph type="title"/>
          </p:nvPr>
        </p:nvSpPr>
        <p:spPr>
          <a:xfrm>
            <a:off x="611560" y="0"/>
            <a:ext cx="3960440" cy="6165304"/>
          </a:xfrm>
        </p:spPr>
        <p:txBody>
          <a:bodyPr/>
          <a:lstStyle/>
          <a:p>
            <a:pPr eaLnBrk="1" hangingPunct="1"/>
            <a:r>
              <a:rPr lang="ru-RU" sz="4400" b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В честь выигранного сражения </a:t>
            </a:r>
            <a:br>
              <a:rPr lang="ru-RU" sz="4400" b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</a:br>
            <a:r>
              <a:rPr lang="ru-RU" sz="4400" b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27 января 1944 года над Невой прогремело 24 залпа торжественного салюта.</a:t>
            </a:r>
          </a:p>
        </p:txBody>
      </p:sp>
      <p:pic>
        <p:nvPicPr>
          <p:cNvPr id="80900" name="Picture 4" descr="thumbnailCACBOW3D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4932365" y="79376"/>
            <a:ext cx="3824364" cy="2845569"/>
          </a:xfrm>
          <a:noFill/>
        </p:spPr>
      </p:pic>
      <p:pic>
        <p:nvPicPr>
          <p:cNvPr id="80904" name="Picture 8" descr="thumbnailCAOBZQ3B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4" cstate="print"/>
          <a:srcRect/>
          <a:stretch>
            <a:fillRect/>
          </a:stretch>
        </p:blipFill>
        <p:spPr>
          <a:xfrm>
            <a:off x="5004049" y="3573016"/>
            <a:ext cx="3723156" cy="2466876"/>
          </a:xfrm>
          <a:noFill/>
        </p:spPr>
      </p:pic>
    </p:spTree>
  </p:cSld>
  <p:clrMapOvr>
    <a:overrideClrMapping bg1="dk2" tx1="lt1" bg2="dk1" tx2="lt2" accent1="accent1" accent2="accent2" accent3="accent3" accent4="accent4" accent5="accent5" accent6="accent6" hlink="hlink" folHlink="folHlink"/>
  </p:clrMapOvr>
  <p:transition spd="slow" advTm="3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09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09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09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8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08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08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808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5" presetClass="entr" presetSubtype="1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809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9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0" fill="hold"/>
                                        <p:tgtEl>
                                          <p:spTgt spid="809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0" fill="hold"/>
                                        <p:tgtEl>
                                          <p:spTgt spid="809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8090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09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809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0898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21" name="Rectangle 5"/>
          <p:cNvSpPr>
            <a:spLocks noGrp="1" noChangeArrowheads="1"/>
          </p:cNvSpPr>
          <p:nvPr>
            <p:ph type="title"/>
          </p:nvPr>
        </p:nvSpPr>
        <p:spPr>
          <a:xfrm>
            <a:off x="2267744" y="301625"/>
            <a:ext cx="5256584" cy="2623319"/>
          </a:xfrm>
        </p:spPr>
        <p:txBody>
          <a:bodyPr/>
          <a:lstStyle/>
          <a:p>
            <a:pPr algn="ctr" eaLnBrk="1" hangingPunct="1"/>
            <a:r>
              <a:rPr lang="ru-RU" sz="2800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Почтим светлую память воинов, жителей Ленинграда, отстоявших город и не доживших до наших дней, минутой молчания.</a:t>
            </a:r>
          </a:p>
        </p:txBody>
      </p:sp>
      <p:pic>
        <p:nvPicPr>
          <p:cNvPr id="13" name="Рисунок 12" descr="http://s3-eu-west-1.amazonaws.com/youroute-media/system/photos/images/000/029/534/de372fbb8788bf39a15cca5e159cab17cb485d73_show.jpg">
            <a:hlinkClick r:id="rId3"/>
          </p:cNvPr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907704" y="2790826"/>
            <a:ext cx="5419725" cy="4067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overrideClrMapping bg1="dk2" tx1="lt1" bg2="dk1" tx2="lt2" accent1="accent1" accent2="accent2" accent3="accent3" accent4="accent4" accent5="accent5" accent6="accent6" hlink="hlink" folHlink="folHlink"/>
  </p:clrMapOvr>
  <p:transition spd="slow" advTm="3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60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60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0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860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60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60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6021" grpId="0"/>
      <p:bldP spid="86021" grpId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4" name="Picture 6" descr="thumbnailCA9TZNNW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5857876" y="620714"/>
            <a:ext cx="3286125" cy="2012950"/>
          </a:xfrm>
        </p:spPr>
      </p:pic>
      <p:pic>
        <p:nvPicPr>
          <p:cNvPr id="43017" name="Picture 9" descr="thumbnailCAO8FDDP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4" cstate="print"/>
          <a:srcRect/>
          <a:stretch>
            <a:fillRect/>
          </a:stretch>
        </p:blipFill>
        <p:spPr>
          <a:xfrm>
            <a:off x="3203575" y="0"/>
            <a:ext cx="2451100" cy="3284538"/>
          </a:xfrm>
          <a:noFill/>
        </p:spPr>
      </p:pic>
      <p:sp>
        <p:nvSpPr>
          <p:cNvPr id="43011" name="Rectangle 3"/>
          <p:cNvSpPr>
            <a:spLocks noGrp="1" noChangeArrowheads="1"/>
          </p:cNvSpPr>
          <p:nvPr>
            <p:ph type="body" sz="half" idx="3"/>
          </p:nvPr>
        </p:nvSpPr>
        <p:spPr>
          <a:xfrm>
            <a:off x="179389" y="3429000"/>
            <a:ext cx="8964612" cy="609600"/>
          </a:xfrm>
        </p:spPr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  <a:buFontTx/>
              <a:buNone/>
            </a:pPr>
            <a:endParaRPr lang="ru-RU" sz="1600" b="1" dirty="0" smtClean="0"/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ru-RU" sz="1200" b="1" dirty="0" smtClean="0"/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ru-RU" sz="1200" b="1" dirty="0" smtClean="0"/>
          </a:p>
          <a:p>
            <a:pPr lvl="3" eaLnBrk="1" hangingPunct="1">
              <a:lnSpc>
                <a:spcPct val="90000"/>
              </a:lnSpc>
            </a:pPr>
            <a:endParaRPr lang="ru-RU" sz="1200" dirty="0" smtClean="0"/>
          </a:p>
        </p:txBody>
      </p:sp>
      <p:pic>
        <p:nvPicPr>
          <p:cNvPr id="43020" name="Picture 12" descr="thumbnailCATTBZZK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79389" y="549275"/>
            <a:ext cx="2846387" cy="2009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1816773" y="3630005"/>
            <a:ext cx="5636223" cy="3477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>
              <a:lnSpc>
                <a:spcPct val="100000"/>
              </a:lnSpc>
              <a:spcBef>
                <a:spcPct val="0"/>
              </a:spcBef>
              <a:buClrTx/>
              <a:defRPr/>
            </a:pPr>
            <a:r>
              <a:rPr lang="ru-RU" sz="4400" b="1" dirty="0">
                <a:solidFill>
                  <a:schemeClr val="accent6">
                    <a:lumMod val="75000"/>
                  </a:schemeClr>
                </a:solidFill>
                <a:effectLst>
                  <a:glow rad="228600">
                    <a:srgbClr val="0C0700"/>
                  </a:glow>
                </a:effectLst>
                <a:latin typeface="Calibri" pitchFamily="34" charset="0"/>
                <a:ea typeface="Calibri" pitchFamily="34" charset="0"/>
                <a:cs typeface="Times New Roman" pitchFamily="18" charset="0"/>
              </a:rPr>
              <a:t>Слава и тебе, великий </a:t>
            </a:r>
            <a:r>
              <a:rPr lang="ru-RU" sz="4400" b="1" dirty="0" smtClean="0">
                <a:solidFill>
                  <a:schemeClr val="accent6">
                    <a:lumMod val="75000"/>
                  </a:schemeClr>
                </a:solidFill>
                <a:effectLst>
                  <a:glow rad="228600">
                    <a:srgbClr val="0C0700"/>
                  </a:glow>
                </a:effectLst>
                <a:latin typeface="Calibri" pitchFamily="34" charset="0"/>
                <a:ea typeface="Calibri" pitchFamily="34" charset="0"/>
                <a:cs typeface="Times New Roman" pitchFamily="18" charset="0"/>
              </a:rPr>
              <a:t>город</a:t>
            </a:r>
            <a:endParaRPr lang="ru-RU" sz="4400" b="1" dirty="0">
              <a:solidFill>
                <a:schemeClr val="accent6">
                  <a:lumMod val="75000"/>
                </a:schemeClr>
              </a:solidFill>
              <a:effectLst>
                <a:glow rad="228600">
                  <a:srgbClr val="0C0700"/>
                </a:glow>
              </a:effectLst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algn="ctr" eaLnBrk="0" hangingPunct="0">
              <a:lnSpc>
                <a:spcPct val="100000"/>
              </a:lnSpc>
              <a:spcBef>
                <a:spcPct val="0"/>
              </a:spcBef>
              <a:buClrTx/>
              <a:defRPr/>
            </a:pPr>
            <a:r>
              <a:rPr lang="ru-RU" sz="4400" b="1" dirty="0">
                <a:solidFill>
                  <a:schemeClr val="accent6">
                    <a:lumMod val="75000"/>
                  </a:schemeClr>
                </a:solidFill>
                <a:effectLst>
                  <a:glow rad="228600">
                    <a:srgbClr val="0C0700"/>
                  </a:glow>
                </a:effectLst>
                <a:latin typeface="Calibri" pitchFamily="34" charset="0"/>
                <a:ea typeface="Calibri" pitchFamily="34" charset="0"/>
                <a:cs typeface="Times New Roman" pitchFamily="18" charset="0"/>
              </a:rPr>
              <a:t>Выстоял. Сражался. Победил.</a:t>
            </a:r>
          </a:p>
          <a:p>
            <a:pPr algn="just" eaLnBrk="0" hangingPunct="0">
              <a:lnSpc>
                <a:spcPct val="100000"/>
              </a:lnSpc>
              <a:spcBef>
                <a:spcPct val="0"/>
              </a:spcBef>
              <a:buClrTx/>
              <a:defRPr/>
            </a:pPr>
            <a:endParaRPr lang="ru-RU" sz="4400" b="1" dirty="0">
              <a:solidFill>
                <a:schemeClr val="accent6">
                  <a:lumMod val="75000"/>
                </a:schemeClr>
              </a:solidFill>
              <a:effectLst>
                <a:glow rad="228600">
                  <a:srgbClr val="0C0700"/>
                </a:glow>
              </a:effectLst>
              <a:latin typeface="Calibri" pitchFamily="34" charset="0"/>
              <a:ea typeface="Calibri" pitchFamily="34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30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30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30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30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30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30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30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30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30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30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30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30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4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1042989" y="476251"/>
            <a:ext cx="8101012" cy="5473700"/>
          </a:xfrm>
        </p:spPr>
        <p:txBody>
          <a:bodyPr>
            <a:normAutofit lnSpcReduction="10000"/>
          </a:bodyPr>
          <a:lstStyle/>
          <a:p>
            <a:pPr algn="ctr">
              <a:buFont typeface="Wingdings" pitchFamily="2" charset="2"/>
              <a:buNone/>
            </a:pPr>
            <a:r>
              <a:rPr lang="ru-RU" sz="3600" b="1" dirty="0">
                <a:solidFill>
                  <a:srgbClr val="FFFF00"/>
                </a:solidFill>
              </a:rPr>
              <a:t>Июнь! Клонился к вечеру закат.</a:t>
            </a:r>
          </a:p>
          <a:p>
            <a:pPr algn="ctr">
              <a:buFont typeface="Wingdings" pitchFamily="2" charset="2"/>
              <a:buNone/>
            </a:pPr>
            <a:r>
              <a:rPr lang="ru-RU" sz="3600" b="1" dirty="0">
                <a:solidFill>
                  <a:srgbClr val="FFFF00"/>
                </a:solidFill>
              </a:rPr>
              <a:t>И белой ночи разливалось море,</a:t>
            </a:r>
          </a:p>
          <a:p>
            <a:pPr algn="ctr">
              <a:buFont typeface="Wingdings" pitchFamily="2" charset="2"/>
              <a:buNone/>
            </a:pPr>
            <a:r>
              <a:rPr lang="ru-RU" sz="3600" b="1" dirty="0">
                <a:solidFill>
                  <a:srgbClr val="FFFF00"/>
                </a:solidFill>
              </a:rPr>
              <a:t>И раздавался звонкий смех ребят,</a:t>
            </a:r>
          </a:p>
          <a:p>
            <a:pPr algn="ctr">
              <a:buFont typeface="Wingdings" pitchFamily="2" charset="2"/>
              <a:buNone/>
            </a:pPr>
            <a:r>
              <a:rPr lang="ru-RU" sz="3600" b="1" dirty="0">
                <a:solidFill>
                  <a:srgbClr val="FFFF00"/>
                </a:solidFill>
              </a:rPr>
              <a:t>Не знающих, не ведающих горя.</a:t>
            </a:r>
          </a:p>
          <a:p>
            <a:pPr algn="ctr">
              <a:buFont typeface="Wingdings" pitchFamily="2" charset="2"/>
              <a:buNone/>
            </a:pPr>
            <a:r>
              <a:rPr lang="ru-RU" sz="3600" b="1" dirty="0">
                <a:solidFill>
                  <a:srgbClr val="FFFF00"/>
                </a:solidFill>
              </a:rPr>
              <a:t>Июнь! Тогда еще не знали мы,</a:t>
            </a:r>
          </a:p>
          <a:p>
            <a:pPr algn="ctr">
              <a:buFont typeface="Wingdings" pitchFamily="2" charset="2"/>
              <a:buNone/>
            </a:pPr>
            <a:r>
              <a:rPr lang="ru-RU" sz="3600" b="1" dirty="0">
                <a:solidFill>
                  <a:srgbClr val="FFFF00"/>
                </a:solidFill>
              </a:rPr>
              <a:t>Со школьных вечеров к Неве шагая,</a:t>
            </a:r>
          </a:p>
          <a:p>
            <a:pPr algn="ctr">
              <a:buFont typeface="Wingdings" pitchFamily="2" charset="2"/>
              <a:buNone/>
            </a:pPr>
            <a:r>
              <a:rPr lang="ru-RU" sz="3600" b="1" dirty="0">
                <a:solidFill>
                  <a:srgbClr val="FFFF00"/>
                </a:solidFill>
              </a:rPr>
              <a:t>Что завтра будет первый день войны,</a:t>
            </a:r>
          </a:p>
          <a:p>
            <a:pPr algn="ctr">
              <a:buFont typeface="Wingdings" pitchFamily="2" charset="2"/>
              <a:buNone/>
            </a:pPr>
            <a:r>
              <a:rPr lang="ru-RU" sz="3600" b="1" dirty="0">
                <a:solidFill>
                  <a:srgbClr val="FFFF00"/>
                </a:solidFill>
              </a:rPr>
              <a:t>А кончится она лишь в сорок </a:t>
            </a:r>
            <a:r>
              <a:rPr lang="ru-RU" sz="3600" b="1" dirty="0" smtClean="0">
                <a:solidFill>
                  <a:srgbClr val="FFFF00"/>
                </a:solidFill>
              </a:rPr>
              <a:t>пятом, </a:t>
            </a:r>
          </a:p>
          <a:p>
            <a:pPr algn="ctr">
              <a:buFont typeface="Wingdings" pitchFamily="2" charset="2"/>
              <a:buNone/>
            </a:pPr>
            <a:r>
              <a:rPr lang="ru-RU" sz="3600" b="1" dirty="0" smtClean="0">
                <a:solidFill>
                  <a:srgbClr val="FFFF00"/>
                </a:solidFill>
              </a:rPr>
              <a:t>в мае…</a:t>
            </a:r>
            <a:endParaRPr lang="ru-RU" sz="3600" b="1" dirty="0">
              <a:solidFill>
                <a:srgbClr val="FFFF00"/>
              </a:solidFill>
            </a:endParaRPr>
          </a:p>
        </p:txBody>
      </p:sp>
    </p:spTree>
    <p:custDataLst>
      <p:tags r:id="rId1"/>
    </p:custDataLst>
  </p:cSld>
  <p:clrMapOvr>
    <a:overrideClrMapping bg1="dk2" tx1="lt1" bg2="dk1" tx2="lt2" accent1="accent1" accent2="accent2" accent3="accent3" accent4="accent4" accent5="accent5" accent6="accent6" hlink="hlink" folHlink="folHlink"/>
  </p:clrMapOvr>
  <p:transition spd="slow" advTm="49343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0"/>
                            </p:stCondLst>
                            <p:childTnLst>
                              <p:par>
                                <p:cTn id="10" presetID="7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0" fill="hold"/>
                                        <p:tgtEl>
                                          <p:spTgt spid="16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0" fill="hold"/>
                                        <p:tgtEl>
                                          <p:spTgt spid="16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0"/>
                            </p:stCondLst>
                            <p:childTnLst>
                              <p:par>
                                <p:cTn id="15" presetID="7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0" fill="hold"/>
                                        <p:tgtEl>
                                          <p:spTgt spid="163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0" fill="hold"/>
                                        <p:tgtEl>
                                          <p:spTgt spid="163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0"/>
                            </p:stCondLst>
                            <p:childTnLst>
                              <p:par>
                                <p:cTn id="20" presetID="7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0" fill="hold"/>
                                        <p:tgtEl>
                                          <p:spTgt spid="163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0" fill="hold"/>
                                        <p:tgtEl>
                                          <p:spTgt spid="163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0"/>
                            </p:stCondLst>
                            <p:childTnLst>
                              <p:par>
                                <p:cTn id="25" presetID="7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0" fill="hold"/>
                                        <p:tgtEl>
                                          <p:spTgt spid="163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0" fill="hold"/>
                                        <p:tgtEl>
                                          <p:spTgt spid="163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0"/>
                            </p:stCondLst>
                            <p:childTnLst>
                              <p:par>
                                <p:cTn id="30" presetID="7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0" fill="hold"/>
                                        <p:tgtEl>
                                          <p:spTgt spid="163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0" fill="hold"/>
                                        <p:tgtEl>
                                          <p:spTgt spid="163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0"/>
                            </p:stCondLst>
                            <p:childTnLst>
                              <p:par>
                                <p:cTn id="35" presetID="7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0" fill="hold"/>
                                        <p:tgtEl>
                                          <p:spTgt spid="1638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0" fill="hold"/>
                                        <p:tgtEl>
                                          <p:spTgt spid="1638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5000"/>
                            </p:stCondLst>
                            <p:childTnLst>
                              <p:par>
                                <p:cTn id="40" presetID="7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0" fill="hold"/>
                                        <p:tgtEl>
                                          <p:spTgt spid="1638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0" fill="hold"/>
                                        <p:tgtEl>
                                          <p:spTgt spid="1638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40000"/>
                            </p:stCondLst>
                            <p:childTnLst>
                              <p:par>
                                <p:cTn id="45" presetID="7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0" fill="hold"/>
                                        <p:tgtEl>
                                          <p:spTgt spid="1638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0" fill="hold"/>
                                        <p:tgtEl>
                                          <p:spTgt spid="1638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7" grpId="0" uiExpand="1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0355" name="Rectangle 3"/>
          <p:cNvSpPr>
            <a:spLocks noGrp="1" noRot="1" noChangeArrowheads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0357" name="Picture 5" descr="Картинка 104 из 8628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7951" y="115889"/>
            <a:ext cx="8856663" cy="6626225"/>
          </a:xfrm>
          <a:prstGeom prst="rect">
            <a:avLst/>
          </a:prstGeom>
          <a:noFill/>
        </p:spPr>
      </p:pic>
    </p:spTree>
  </p:cSld>
  <p:clrMapOvr>
    <a:masterClrMapping/>
  </p:clrMapOvr>
  <p:transition spd="slow" advTm="4103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315" name="Rectangle 3"/>
          <p:cNvSpPr>
            <a:spLocks noGrp="1" noRot="1" noChangeArrowheads="1"/>
          </p:cNvSpPr>
          <p:nvPr>
            <p:ph idx="1"/>
          </p:nvPr>
        </p:nvSpPr>
        <p:spPr>
          <a:xfrm>
            <a:off x="685800" y="476673"/>
            <a:ext cx="8062664" cy="5904656"/>
          </a:xfrm>
        </p:spPr>
        <p:txBody>
          <a:bodyPr>
            <a:normAutofit/>
          </a:bodyPr>
          <a:lstStyle/>
          <a:p>
            <a:pPr algn="ctr"/>
            <a:r>
              <a:rPr lang="ru-RU" sz="4400" dirty="0" smtClean="0">
                <a:solidFill>
                  <a:schemeClr val="bg2">
                    <a:lumMod val="40000"/>
                    <a:lumOff val="60000"/>
                  </a:schemeClr>
                </a:solidFill>
              </a:rPr>
              <a:t>Блокада Ленинграда длилась ровно </a:t>
            </a:r>
            <a:r>
              <a:rPr lang="ru-RU" sz="4400" dirty="0" smtClean="0">
                <a:solidFill>
                  <a:schemeClr val="bg2">
                    <a:lumMod val="40000"/>
                    <a:lumOff val="60000"/>
                  </a:schemeClr>
                </a:solidFill>
                <a:cs typeface="Aharoni" pitchFamily="2" charset="-79"/>
              </a:rPr>
              <a:t>871</a:t>
            </a:r>
            <a:r>
              <a:rPr lang="ru-RU" sz="4400" dirty="0" smtClean="0">
                <a:solidFill>
                  <a:schemeClr val="bg2">
                    <a:lumMod val="40000"/>
                    <a:lumOff val="60000"/>
                  </a:schemeClr>
                </a:solidFill>
              </a:rPr>
              <a:t> день. Это самая продолжительная и страшная осада города за всю историю человечества. Почти 900 дней боли и страдания,</a:t>
            </a:r>
          </a:p>
          <a:p>
            <a:pPr algn="ctr"/>
            <a:r>
              <a:rPr lang="ru-RU" sz="4400" dirty="0" smtClean="0">
                <a:solidFill>
                  <a:schemeClr val="bg2">
                    <a:lumMod val="40000"/>
                    <a:lumOff val="60000"/>
                  </a:schemeClr>
                </a:solidFill>
              </a:rPr>
              <a:t>мужества и самоотверженности.</a:t>
            </a:r>
          </a:p>
        </p:txBody>
      </p:sp>
    </p:spTree>
  </p:cSld>
  <p:clrMapOvr>
    <a:masterClrMapping/>
  </p:clrMapOvr>
  <p:transition spd="slow" advTm="3557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1380" name="Picture 4" descr="8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76600" y="188641"/>
            <a:ext cx="5867400" cy="6264275"/>
          </a:xfrm>
          <a:prstGeom prst="rect">
            <a:avLst/>
          </a:prstGeom>
          <a:noFill/>
        </p:spPr>
      </p:pic>
      <p:pic>
        <p:nvPicPr>
          <p:cNvPr id="101384" name="Вставай страна.mp3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" y="6613526"/>
            <a:ext cx="244475" cy="244475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395536" y="620688"/>
            <a:ext cx="2808312" cy="61262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Все встали на защиту города, но силы врага были мощнее </a:t>
            </a:r>
          </a:p>
          <a:p>
            <a:pPr algn="ctr"/>
            <a:r>
              <a:rPr lang="ru-RU" sz="3200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и Ленинград был окружен плотным кольцом.</a:t>
            </a:r>
            <a:endParaRPr lang="ru-RU" sz="3200" dirty="0">
              <a:solidFill>
                <a:schemeClr val="accent2">
                  <a:lumMod val="20000"/>
                  <a:lumOff val="80000"/>
                </a:schemeClr>
              </a:solidFill>
            </a:endParaRPr>
          </a:p>
        </p:txBody>
      </p:sp>
    </p:spTree>
  </p:cSld>
  <p:clrMapOvr>
    <a:masterClrMapping/>
  </p:clrMapOvr>
  <p:transition spd="slow" advTm="3666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138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82021" fill="hold"/>
                                        <p:tgtEl>
                                          <p:spTgt spid="10138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1384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1384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8" name="Picture 4" descr="thumbnailCACXTV0A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4737084" y="188642"/>
            <a:ext cx="4406917" cy="3168351"/>
          </a:xfrm>
          <a:noFill/>
        </p:spPr>
      </p:pic>
      <p:pic>
        <p:nvPicPr>
          <p:cNvPr id="8197" name="Picture 5" descr="1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1187" y="3631069"/>
            <a:ext cx="3888805" cy="3111044"/>
          </a:xfrm>
          <a:prstGeom prst="rect">
            <a:avLst/>
          </a:prstGeom>
          <a:noFill/>
        </p:spPr>
      </p:pic>
      <p:pic>
        <p:nvPicPr>
          <p:cNvPr id="8198" name="Picture 6" descr="20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788025" y="3623498"/>
            <a:ext cx="4355977" cy="3045592"/>
          </a:xfrm>
          <a:prstGeom prst="rect">
            <a:avLst/>
          </a:prstGeom>
          <a:noFill/>
        </p:spPr>
      </p:pic>
      <p:pic>
        <p:nvPicPr>
          <p:cNvPr id="8199" name="Picture 7" descr="1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11189" y="188914"/>
            <a:ext cx="3744788" cy="3161558"/>
          </a:xfrm>
          <a:prstGeom prst="rect">
            <a:avLst/>
          </a:prstGeom>
          <a:noFill/>
        </p:spPr>
      </p:pic>
    </p:spTree>
  </p:cSld>
  <p:clrMapOvr>
    <a:overrideClrMapping bg1="dk2" tx1="lt1" bg2="dk1" tx2="lt2" accent1="accent1" accent2="accent2" accent3="accent3" accent4="accent4" accent5="accent5" accent6="accent6" hlink="hlink" folHlink="folHlink"/>
  </p:clrMapOvr>
  <p:transition spd="slow" advTm="3947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370" name="Picture 2" descr="Фото защитников блокадного Ленинграда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15617" y="548681"/>
            <a:ext cx="7224737" cy="5370389"/>
          </a:xfrm>
          <a:prstGeom prst="rect">
            <a:avLst/>
          </a:prstGeom>
          <a:noFill/>
        </p:spPr>
      </p:pic>
    </p:spTree>
  </p:cSld>
  <p:clrMapOvr>
    <a:masterClrMapping/>
  </p:clrMapOvr>
  <p:transition spd="slow" advTm="3697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404665"/>
            <a:ext cx="7772400" cy="1359049"/>
          </a:xfrm>
        </p:spPr>
        <p:txBody>
          <a:bodyPr/>
          <a:lstStyle/>
          <a:p>
            <a:pPr algn="ctr" eaLnBrk="1" hangingPunct="1"/>
            <a:r>
              <a:rPr lang="ru-RU" sz="1600" dirty="0" smtClean="0"/>
              <a:t> </a:t>
            </a:r>
            <a:r>
              <a:rPr lang="ru-RU" sz="1800" dirty="0" smtClean="0"/>
              <a:t>Велись ежедневные артиллерийские обстрелы и бомбежки. Днем фашисты обстреливали Ленинград из дальнобойных орудий, ночью сбрасывали с самолетов зажигательные и фугасные бомбы.</a:t>
            </a:r>
          </a:p>
        </p:txBody>
      </p:sp>
      <p:sp>
        <p:nvSpPr>
          <p:cNvPr id="23556" name="Rectangle 4"/>
          <p:cNvSpPr>
            <a:spLocks noGrp="1" noChangeArrowheads="1"/>
          </p:cNvSpPr>
          <p:nvPr>
            <p:ph sz="half" idx="1"/>
          </p:nvPr>
        </p:nvSpPr>
        <p:spPr>
          <a:xfrm>
            <a:off x="2051049" y="1981200"/>
            <a:ext cx="4895851" cy="4876800"/>
          </a:xfrm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ru-RU" i="1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Весь Ленинград, как на ладони,</a:t>
            </a:r>
          </a:p>
          <a:p>
            <a:pPr algn="ctr" eaLnBrk="1" hangingPunct="1">
              <a:buFontTx/>
              <a:buNone/>
            </a:pPr>
            <a:r>
              <a:rPr lang="ru-RU" i="1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С горы Вороньей виден был.</a:t>
            </a:r>
          </a:p>
          <a:p>
            <a:pPr algn="ctr" eaLnBrk="1" hangingPunct="1">
              <a:buFontTx/>
              <a:buNone/>
            </a:pPr>
            <a:r>
              <a:rPr lang="ru-RU" i="1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И немец бил</a:t>
            </a:r>
          </a:p>
          <a:p>
            <a:pPr algn="ctr" eaLnBrk="1" hangingPunct="1">
              <a:buFontTx/>
              <a:buNone/>
            </a:pPr>
            <a:r>
              <a:rPr lang="ru-RU" i="1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С горы Вороньей,</a:t>
            </a:r>
          </a:p>
          <a:p>
            <a:pPr algn="ctr" eaLnBrk="1" hangingPunct="1">
              <a:buFontTx/>
              <a:buNone/>
            </a:pPr>
            <a:r>
              <a:rPr lang="ru-RU" i="1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Из дальнобойной «Берты» бил. </a:t>
            </a:r>
          </a:p>
          <a:p>
            <a:pPr algn="ctr" eaLnBrk="1" hangingPunct="1">
              <a:buFontTx/>
              <a:buNone/>
            </a:pPr>
            <a:r>
              <a:rPr lang="ru-RU" sz="2400" i="1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(М. Дудин) </a:t>
            </a:r>
          </a:p>
          <a:p>
            <a:pPr algn="ctr" eaLnBrk="1" hangingPunct="1">
              <a:buFontTx/>
              <a:buNone/>
            </a:pPr>
            <a:endParaRPr lang="ru-RU" dirty="0" smtClean="0"/>
          </a:p>
        </p:txBody>
      </p:sp>
    </p:spTree>
    <p:custDataLst>
      <p:tags r:id="rId1"/>
    </p:custDataLst>
  </p:cSld>
  <p:clrMapOvr>
    <a:masterClrMapping/>
  </p:clrMapOvr>
  <p:transition spd="slow" advTm="1245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35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35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355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355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355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355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355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355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355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355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355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355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.7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3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8.6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.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9.2"/>
</p:tagLst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2_Склон">
  <a:themeElements>
    <a:clrScheme name="Склон 5">
      <a:dk1>
        <a:srgbClr val="009999"/>
      </a:dk1>
      <a:lt1>
        <a:srgbClr val="EAEAEA"/>
      </a:lt1>
      <a:dk2>
        <a:srgbClr val="006666"/>
      </a:dk2>
      <a:lt2>
        <a:srgbClr val="FFFFCC"/>
      </a:lt2>
      <a:accent1>
        <a:srgbClr val="339966"/>
      </a:accent1>
      <a:accent2>
        <a:srgbClr val="5E855B"/>
      </a:accent2>
      <a:accent3>
        <a:srgbClr val="AAB8B8"/>
      </a:accent3>
      <a:accent4>
        <a:srgbClr val="C8C8C8"/>
      </a:accent4>
      <a:accent5>
        <a:srgbClr val="ADCAB8"/>
      </a:accent5>
      <a:accent6>
        <a:srgbClr val="547852"/>
      </a:accent6>
      <a:hlink>
        <a:srgbClr val="EEC85E"/>
      </a:hlink>
      <a:folHlink>
        <a:srgbClr val="AA8456"/>
      </a:folHlink>
    </a:clrScheme>
    <a:fontScheme name="2_Склон">
      <a:majorFont>
        <a:latin typeface=""/>
        <a:ea typeface=""/>
        <a:cs typeface=""/>
      </a:majorFont>
      <a:minorFont>
        <a:latin typeface="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Склон 1">
        <a:dk1>
          <a:srgbClr val="5B5B49"/>
        </a:dk1>
        <a:lt1>
          <a:srgbClr val="DDDDDD"/>
        </a:lt1>
        <a:dk2>
          <a:srgbClr val="2B2A00"/>
        </a:dk2>
        <a:lt2>
          <a:srgbClr val="E0DFBE"/>
        </a:lt2>
        <a:accent1>
          <a:srgbClr val="878543"/>
        </a:accent1>
        <a:accent2>
          <a:srgbClr val="716E00"/>
        </a:accent2>
        <a:accent3>
          <a:srgbClr val="ACACAA"/>
        </a:accent3>
        <a:accent4>
          <a:srgbClr val="BDBDBD"/>
        </a:accent4>
        <a:accent5>
          <a:srgbClr val="C3C2B0"/>
        </a:accent5>
        <a:accent6>
          <a:srgbClr val="666300"/>
        </a:accent6>
        <a:hlink>
          <a:srgbClr val="CC9900"/>
        </a:hlink>
        <a:folHlink>
          <a:srgbClr val="9966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клон 2">
        <a:dk1>
          <a:srgbClr val="746354"/>
        </a:dk1>
        <a:lt1>
          <a:srgbClr val="FFFFFF"/>
        </a:lt1>
        <a:dk2>
          <a:srgbClr val="523E26"/>
        </a:dk2>
        <a:lt2>
          <a:srgbClr val="E1DFAF"/>
        </a:lt2>
        <a:accent1>
          <a:srgbClr val="CC9900"/>
        </a:accent1>
        <a:accent2>
          <a:srgbClr val="669900"/>
        </a:accent2>
        <a:accent3>
          <a:srgbClr val="B3AFAC"/>
        </a:accent3>
        <a:accent4>
          <a:srgbClr val="DADADA"/>
        </a:accent4>
        <a:accent5>
          <a:srgbClr val="E2CAAA"/>
        </a:accent5>
        <a:accent6>
          <a:srgbClr val="5C8A00"/>
        </a:accent6>
        <a:hlink>
          <a:srgbClr val="CCCC00"/>
        </a:hlink>
        <a:folHlink>
          <a:srgbClr val="AC793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клон 3">
        <a:dk1>
          <a:srgbClr val="667B5B"/>
        </a:dk1>
        <a:lt1>
          <a:srgbClr val="E6E6DA"/>
        </a:lt1>
        <a:dk2>
          <a:srgbClr val="295200"/>
        </a:dk2>
        <a:lt2>
          <a:srgbClr val="F3F2D9"/>
        </a:lt2>
        <a:accent1>
          <a:srgbClr val="808000"/>
        </a:accent1>
        <a:accent2>
          <a:srgbClr val="838D75"/>
        </a:accent2>
        <a:accent3>
          <a:srgbClr val="ACB3AA"/>
        </a:accent3>
        <a:accent4>
          <a:srgbClr val="C4C4BA"/>
        </a:accent4>
        <a:accent5>
          <a:srgbClr val="C0C0AA"/>
        </a:accent5>
        <a:accent6>
          <a:srgbClr val="767F69"/>
        </a:accent6>
        <a:hlink>
          <a:srgbClr val="33CC33"/>
        </a:hlink>
        <a:folHlink>
          <a:srgbClr val="33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клон 4">
        <a:dk1>
          <a:srgbClr val="86615A"/>
        </a:dk1>
        <a:lt1>
          <a:srgbClr val="FFFFFF"/>
        </a:lt1>
        <a:dk2>
          <a:srgbClr val="633427"/>
        </a:dk2>
        <a:lt2>
          <a:srgbClr val="E9DDCD"/>
        </a:lt2>
        <a:accent1>
          <a:srgbClr val="A34545"/>
        </a:accent1>
        <a:accent2>
          <a:srgbClr val="C86400"/>
        </a:accent2>
        <a:accent3>
          <a:srgbClr val="B7AEAC"/>
        </a:accent3>
        <a:accent4>
          <a:srgbClr val="DADADA"/>
        </a:accent4>
        <a:accent5>
          <a:srgbClr val="CEB0B0"/>
        </a:accent5>
        <a:accent6>
          <a:srgbClr val="B55A00"/>
        </a:accent6>
        <a:hlink>
          <a:srgbClr val="ECAE00"/>
        </a:hlink>
        <a:folHlink>
          <a:srgbClr val="BAA88A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клон 5">
        <a:dk1>
          <a:srgbClr val="009999"/>
        </a:dk1>
        <a:lt1>
          <a:srgbClr val="EAEAEA"/>
        </a:lt1>
        <a:dk2>
          <a:srgbClr val="006666"/>
        </a:dk2>
        <a:lt2>
          <a:srgbClr val="FFFFCC"/>
        </a:lt2>
        <a:accent1>
          <a:srgbClr val="339966"/>
        </a:accent1>
        <a:accent2>
          <a:srgbClr val="5E855B"/>
        </a:accent2>
        <a:accent3>
          <a:srgbClr val="AAB8B8"/>
        </a:accent3>
        <a:accent4>
          <a:srgbClr val="C8C8C8"/>
        </a:accent4>
        <a:accent5>
          <a:srgbClr val="ADCAB8"/>
        </a:accent5>
        <a:accent6>
          <a:srgbClr val="547852"/>
        </a:accent6>
        <a:hlink>
          <a:srgbClr val="EEC85E"/>
        </a:hlink>
        <a:folHlink>
          <a:srgbClr val="AA845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клон 6">
        <a:dk1>
          <a:srgbClr val="B8A47C"/>
        </a:dk1>
        <a:lt1>
          <a:srgbClr val="FFFFFF"/>
        </a:lt1>
        <a:dk2>
          <a:srgbClr val="A68A58"/>
        </a:dk2>
        <a:lt2>
          <a:srgbClr val="DAD79C"/>
        </a:lt2>
        <a:accent1>
          <a:srgbClr val="816B35"/>
        </a:accent1>
        <a:accent2>
          <a:srgbClr val="FFCC00"/>
        </a:accent2>
        <a:accent3>
          <a:srgbClr val="D0C4B4"/>
        </a:accent3>
        <a:accent4>
          <a:srgbClr val="DADADA"/>
        </a:accent4>
        <a:accent5>
          <a:srgbClr val="C1BAAE"/>
        </a:accent5>
        <a:accent6>
          <a:srgbClr val="E7B900"/>
        </a:accent6>
        <a:hlink>
          <a:srgbClr val="0066CC"/>
        </a:hlink>
        <a:folHlink>
          <a:srgbClr val="00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клон 7">
        <a:dk1>
          <a:srgbClr val="336699"/>
        </a:dk1>
        <a:lt1>
          <a:srgbClr val="F8F8F8"/>
        </a:lt1>
        <a:dk2>
          <a:srgbClr val="003366"/>
        </a:dk2>
        <a:lt2>
          <a:srgbClr val="D1DDD4"/>
        </a:lt2>
        <a:accent1>
          <a:srgbClr val="3399FF"/>
        </a:accent1>
        <a:accent2>
          <a:srgbClr val="006699"/>
        </a:accent2>
        <a:accent3>
          <a:srgbClr val="AAADB8"/>
        </a:accent3>
        <a:accent4>
          <a:srgbClr val="D4D4D4"/>
        </a:accent4>
        <a:accent5>
          <a:srgbClr val="ADCAFF"/>
        </a:accent5>
        <a:accent6>
          <a:srgbClr val="005C8A"/>
        </a:accent6>
        <a:hlink>
          <a:srgbClr val="86C0CE"/>
        </a:hlink>
        <a:folHlink>
          <a:srgbClr val="00808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Метро">
  <a:themeElements>
    <a:clrScheme name="Метро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Метро">
      <a:majorFont>
        <a:latin typeface="Consolas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Метро">
      <a:fillStyleLst>
        <a:solidFill>
          <a:schemeClr val="phClr"/>
        </a:solidFill>
        <a:gradFill rotWithShape="1">
          <a:gsLst>
            <a:gs pos="0">
              <a:schemeClr val="phClr">
                <a:tint val="25000"/>
                <a:satMod val="125000"/>
              </a:schemeClr>
            </a:gs>
            <a:gs pos="40000">
              <a:schemeClr val="phClr">
                <a:tint val="55000"/>
                <a:satMod val="130000"/>
              </a:schemeClr>
            </a:gs>
            <a:gs pos="50000">
              <a:schemeClr val="phClr">
                <a:tint val="59000"/>
                <a:satMod val="130000"/>
              </a:schemeClr>
            </a:gs>
            <a:gs pos="65000">
              <a:schemeClr val="phClr">
                <a:tint val="55000"/>
                <a:satMod val="130000"/>
              </a:schemeClr>
            </a:gs>
            <a:gs pos="100000">
              <a:schemeClr val="phClr">
                <a:tint val="20000"/>
                <a:satMod val="12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48000"/>
                <a:satMod val="138000"/>
              </a:schemeClr>
            </a:gs>
            <a:gs pos="25000">
              <a:schemeClr val="phClr">
                <a:tint val="85000"/>
              </a:schemeClr>
            </a:gs>
            <a:gs pos="40000">
              <a:schemeClr val="phClr">
                <a:tint val="92000"/>
              </a:schemeClr>
            </a:gs>
            <a:gs pos="50000">
              <a:schemeClr val="phClr">
                <a:tint val="93000"/>
              </a:schemeClr>
            </a:gs>
            <a:gs pos="60000">
              <a:schemeClr val="phClr">
                <a:tint val="92000"/>
              </a:schemeClr>
            </a:gs>
            <a:gs pos="75000">
              <a:schemeClr val="phClr">
                <a:tint val="83000"/>
                <a:satMod val="108000"/>
              </a:schemeClr>
            </a:gs>
            <a:gs pos="100000">
              <a:schemeClr val="phClr">
                <a:tint val="48000"/>
                <a:satMod val="150000"/>
              </a:schemeClr>
            </a:gs>
          </a:gsLst>
          <a:lin ang="5400000" scaled="0"/>
        </a:gradFill>
      </a:fillStyleLst>
      <a:lnStyleLst>
        <a:ln w="12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</a:effectStyle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>
            <a:bevelT w="0" h="0"/>
            <a:contourClr>
              <a:schemeClr val="phClr">
                <a:tint val="70000"/>
              </a:schemeClr>
            </a:contourClr>
          </a:sp3d>
        </a:effectStyle>
        <a:effectStyle>
          <a:effectLst>
            <a:glow rad="101500">
              <a:schemeClr val="phClr">
                <a:alpha val="42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glow" dir="t">
              <a:rot lat="0" lon="0" rev="4800000"/>
            </a:lightRig>
          </a:scene3d>
          <a:sp3d prstMaterial="powder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bg1">
                <a:shade val="100000"/>
                <a:satMod val="150000"/>
              </a:schemeClr>
            </a:gs>
            <a:gs pos="65000">
              <a:schemeClr val="bg1">
                <a:shade val="90000"/>
                <a:satMod val="375000"/>
              </a:schemeClr>
            </a:gs>
            <a:gs pos="100000">
              <a:schemeClr val="phClr">
                <a:tint val="88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0000"/>
                <a:satMod val="180000"/>
              </a:schemeClr>
              <a:schemeClr val="phClr">
                <a:tint val="90000"/>
                <a:satMod val="20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996</TotalTime>
  <Words>839</Words>
  <Application>Microsoft Office PowerPoint</Application>
  <PresentationFormat>Экран (4:3)</PresentationFormat>
  <Paragraphs>54</Paragraphs>
  <Slides>27</Slides>
  <Notes>26</Notes>
  <HiddenSlides>0</HiddenSlides>
  <MMClips>2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27</vt:i4>
      </vt:variant>
    </vt:vector>
  </HeadingPairs>
  <TitlesOfParts>
    <vt:vector size="29" baseType="lpstr">
      <vt:lpstr>2_Склон</vt:lpstr>
      <vt:lpstr>Метро</vt:lpstr>
      <vt:lpstr>       БЛОКАДА</vt:lpstr>
      <vt:lpstr>ГОРОД –ГЕРОЙ МУЖЕСТВА  И СЛАВЫ</vt:lpstr>
      <vt:lpstr>Слайд 3</vt:lpstr>
      <vt:lpstr>Слайд 4</vt:lpstr>
      <vt:lpstr>Слайд 5</vt:lpstr>
      <vt:lpstr>Слайд 6</vt:lpstr>
      <vt:lpstr>Слайд 7</vt:lpstr>
      <vt:lpstr>Слайд 8</vt:lpstr>
      <vt:lpstr> Велись ежедневные артиллерийские обстрелы и бомбежки. Днем фашисты обстреливали Ленинград из дальнобойных орудий, ночью сбрасывали с самолетов зажигательные и фугасные бомбы.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По узкой полоске воды ладожского озера в Ленинград с Большой Земли с невероятными трудностями доставляли продукты и топливо. Но поздней осенью Ладога замерзла. И тогда по Ладожскому льду проложили автомобильную трассу. 22 ноября 1941 года по ещё не окрепшему льду пошли первые грузовики с мукой.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В честь выигранного сражения  27 января 1944 года над Невой прогремело 24 залпа торжественного салюта.</vt:lpstr>
      <vt:lpstr>Почтим светлую память воинов, жителей Ленинграда, отстоявших город и не доживших до наших дней, минутой молчания.</vt:lpstr>
      <vt:lpstr>Слайд 27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/>
  <cp:lastModifiedBy>asus</cp:lastModifiedBy>
  <cp:revision>55</cp:revision>
  <dcterms:created xsi:type="dcterms:W3CDTF">1601-01-01T00:00:00Z</dcterms:created>
  <dcterms:modified xsi:type="dcterms:W3CDTF">2013-06-17T19:40:27Z</dcterms:modified>
</cp:coreProperties>
</file>