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9" r:id="rId12"/>
    <p:sldId id="275" r:id="rId13"/>
    <p:sldId id="267" r:id="rId14"/>
    <p:sldId id="268" r:id="rId15"/>
    <p:sldId id="277" r:id="rId16"/>
    <p:sldId id="278" r:id="rId17"/>
    <p:sldId id="279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CBE-2E6C-4E2C-9DB7-D630B648AD38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5554-1B48-42D3-8328-C306D82C3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4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CBE-2E6C-4E2C-9DB7-D630B648AD38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5554-1B48-42D3-8328-C306D82C3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8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CBE-2E6C-4E2C-9DB7-D630B648AD38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5554-1B48-42D3-8328-C306D82C3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3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CBE-2E6C-4E2C-9DB7-D630B648AD38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5554-1B48-42D3-8328-C306D82C3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1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CBE-2E6C-4E2C-9DB7-D630B648AD38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5554-1B48-42D3-8328-C306D82C3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9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CBE-2E6C-4E2C-9DB7-D630B648AD38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5554-1B48-42D3-8328-C306D82C3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8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CBE-2E6C-4E2C-9DB7-D630B648AD38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5554-1B48-42D3-8328-C306D82C3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3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CBE-2E6C-4E2C-9DB7-D630B648AD38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5554-1B48-42D3-8328-C306D82C3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6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CBE-2E6C-4E2C-9DB7-D630B648AD38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5554-1B48-42D3-8328-C306D82C3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5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CBE-2E6C-4E2C-9DB7-D630B648AD38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5554-1B48-42D3-8328-C306D82C3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6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CBE-2E6C-4E2C-9DB7-D630B648AD38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5554-1B48-42D3-8328-C306D82C3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7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FCBE-2E6C-4E2C-9DB7-D630B648AD38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05554-1B48-42D3-8328-C306D82C3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0643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</a:t>
            </a:r>
            <a:br>
              <a:rPr lang="ru-RU" sz="1200" dirty="0" smtClean="0"/>
            </a:br>
            <a:r>
              <a:rPr lang="ru-RU" sz="1200" dirty="0" smtClean="0"/>
              <a:t>ПЕТРОДВОРЦОВОГО РАЙОНА САНКТ-ПЕТЕРБУРГА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9144000" cy="4823460"/>
          </a:xfrm>
        </p:spPr>
        <p:txBody>
          <a:bodyPr>
            <a:normAutofit fontScale="47500" lnSpcReduction="20000"/>
          </a:bodyPr>
          <a:lstStyle/>
          <a:p>
            <a:r>
              <a:rPr lang="ru-RU" sz="5400" dirty="0" smtClean="0"/>
              <a:t>Презентация  для непосредственной образовательной деятельности  с детьми второй средней группы на тему: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1600" dirty="0" smtClean="0"/>
              <a:t>«Земля в беде»</a:t>
            </a:r>
            <a:br>
              <a:rPr lang="ru-RU" sz="11600" dirty="0" smtClean="0"/>
            </a:br>
            <a:r>
              <a:rPr lang="ru-RU" sz="11600" dirty="0" smtClean="0"/>
              <a:t/>
            </a:r>
            <a:br>
              <a:rPr lang="ru-RU" sz="11600" dirty="0" smtClean="0"/>
            </a:br>
            <a:endParaRPr lang="ru-RU" sz="11600" dirty="0" smtClean="0"/>
          </a:p>
          <a:p>
            <a:r>
              <a:rPr lang="ru-RU" dirty="0" smtClean="0"/>
              <a:t>Составила: </a:t>
            </a:r>
            <a:r>
              <a:rPr lang="ru-RU" dirty="0" err="1" smtClean="0"/>
              <a:t>Окуневич</a:t>
            </a:r>
            <a:r>
              <a:rPr lang="ru-RU" dirty="0" smtClean="0"/>
              <a:t> Инна Юрьевна</a:t>
            </a:r>
            <a:br>
              <a:rPr lang="ru-RU" dirty="0" smtClean="0"/>
            </a:br>
            <a:r>
              <a:rPr lang="ru-RU" dirty="0" smtClean="0"/>
              <a:t>Воспитатель ГБДОУ ДС №11 </a:t>
            </a:r>
            <a:r>
              <a:rPr lang="ru-RU" dirty="0" err="1" smtClean="0"/>
              <a:t>Петродворцового</a:t>
            </a:r>
            <a:r>
              <a:rPr lang="ru-RU" dirty="0" smtClean="0"/>
              <a:t> района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Санкт-Петербург</a:t>
            </a:r>
            <a:br>
              <a:rPr lang="ru-RU" dirty="0" smtClean="0"/>
            </a:br>
            <a:r>
              <a:rPr lang="ru-RU" dirty="0" smtClean="0"/>
              <a:t>Петродворец</a:t>
            </a:r>
            <a:br>
              <a:rPr lang="ru-RU" dirty="0" smtClean="0"/>
            </a:br>
            <a:r>
              <a:rPr lang="ru-RU" dirty="0" smtClean="0"/>
              <a:t>2014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81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365125"/>
            <a:ext cx="4046220" cy="2520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48" y="95950"/>
            <a:ext cx="9856868" cy="6556310"/>
          </a:xfrm>
        </p:spPr>
      </p:pic>
    </p:spTree>
    <p:extLst>
      <p:ext uri="{BB962C8B-B14F-4D97-AF65-F5344CB8AC3E}">
        <p14:creationId xmlns:p14="http://schemas.microsoft.com/office/powerpoint/2010/main" val="73631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7620" y="365125"/>
            <a:ext cx="4000500" cy="2978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47" y="115230"/>
            <a:ext cx="9362693" cy="6597772"/>
          </a:xfrm>
        </p:spPr>
      </p:pic>
    </p:spTree>
    <p:extLst>
      <p:ext uri="{BB962C8B-B14F-4D97-AF65-F5344CB8AC3E}">
        <p14:creationId xmlns:p14="http://schemas.microsoft.com/office/powerpoint/2010/main" val="296077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060" y="365125"/>
            <a:ext cx="4663440" cy="3892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81" y="194310"/>
            <a:ext cx="8847879" cy="6515894"/>
          </a:xfrm>
        </p:spPr>
      </p:pic>
    </p:spTree>
    <p:extLst>
      <p:ext uri="{BB962C8B-B14F-4D97-AF65-F5344CB8AC3E}">
        <p14:creationId xmlns:p14="http://schemas.microsoft.com/office/powerpoint/2010/main" val="13297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0" y="365125"/>
            <a:ext cx="4114800" cy="2520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21" y="114300"/>
            <a:ext cx="8778240" cy="6583680"/>
          </a:xfrm>
        </p:spPr>
      </p:pic>
    </p:spTree>
    <p:extLst>
      <p:ext uri="{BB962C8B-B14F-4D97-AF65-F5344CB8AC3E}">
        <p14:creationId xmlns:p14="http://schemas.microsoft.com/office/powerpoint/2010/main" val="142996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6180" y="365125"/>
            <a:ext cx="4594860" cy="1377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1" y="-129715"/>
            <a:ext cx="9592604" cy="7212271"/>
          </a:xfrm>
        </p:spPr>
      </p:pic>
    </p:spTree>
    <p:extLst>
      <p:ext uri="{BB962C8B-B14F-4D97-AF65-F5344CB8AC3E}">
        <p14:creationId xmlns:p14="http://schemas.microsoft.com/office/powerpoint/2010/main" val="201086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3320" y="365125"/>
            <a:ext cx="4320540" cy="4806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66" y="125976"/>
            <a:ext cx="9977134" cy="6502733"/>
          </a:xfrm>
        </p:spPr>
      </p:pic>
    </p:spTree>
    <p:extLst>
      <p:ext uri="{BB962C8B-B14F-4D97-AF65-F5344CB8AC3E}">
        <p14:creationId xmlns:p14="http://schemas.microsoft.com/office/powerpoint/2010/main" val="102777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3320" y="365125"/>
            <a:ext cx="4937760" cy="4806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98" y="219640"/>
            <a:ext cx="8859962" cy="6638360"/>
          </a:xfrm>
        </p:spPr>
      </p:pic>
    </p:spTree>
    <p:extLst>
      <p:ext uri="{BB962C8B-B14F-4D97-AF65-F5344CB8AC3E}">
        <p14:creationId xmlns:p14="http://schemas.microsoft.com/office/powerpoint/2010/main" val="1976342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365125"/>
            <a:ext cx="4892040" cy="3206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38175"/>
            <a:ext cx="9679305" cy="6406294"/>
          </a:xfrm>
        </p:spPr>
      </p:pic>
    </p:spTree>
    <p:extLst>
      <p:ext uri="{BB962C8B-B14F-4D97-AF65-F5344CB8AC3E}">
        <p14:creationId xmlns:p14="http://schemas.microsoft.com/office/powerpoint/2010/main" val="1574028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1880" y="365125"/>
            <a:ext cx="4914900" cy="4578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98" y="166370"/>
            <a:ext cx="9625965" cy="6417310"/>
          </a:xfrm>
        </p:spPr>
      </p:pic>
    </p:spTree>
    <p:extLst>
      <p:ext uri="{BB962C8B-B14F-4D97-AF65-F5344CB8AC3E}">
        <p14:creationId xmlns:p14="http://schemas.microsoft.com/office/powerpoint/2010/main" val="392191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5907" y="365125"/>
            <a:ext cx="6971074" cy="2978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8" y="145210"/>
            <a:ext cx="9653382" cy="6619096"/>
          </a:xfrm>
        </p:spPr>
      </p:pic>
    </p:spTree>
    <p:extLst>
      <p:ext uri="{BB962C8B-B14F-4D97-AF65-F5344CB8AC3E}">
        <p14:creationId xmlns:p14="http://schemas.microsoft.com/office/powerpoint/2010/main" val="191204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580" y="365125"/>
            <a:ext cx="6995160" cy="2292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79" y="139758"/>
            <a:ext cx="10175981" cy="6565272"/>
          </a:xfrm>
        </p:spPr>
      </p:pic>
    </p:spTree>
    <p:extLst>
      <p:ext uri="{BB962C8B-B14F-4D97-AF65-F5344CB8AC3E}">
        <p14:creationId xmlns:p14="http://schemas.microsoft.com/office/powerpoint/2010/main" val="44054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140" y="365125"/>
            <a:ext cx="7292340" cy="2063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60933"/>
            <a:ext cx="10104120" cy="6443083"/>
          </a:xfrm>
        </p:spPr>
      </p:pic>
    </p:spTree>
    <p:extLst>
      <p:ext uri="{BB962C8B-B14F-4D97-AF65-F5344CB8AC3E}">
        <p14:creationId xmlns:p14="http://schemas.microsoft.com/office/powerpoint/2010/main" val="6187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0" y="365125"/>
            <a:ext cx="5349240" cy="1835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60" y="81474"/>
            <a:ext cx="9047554" cy="6570786"/>
          </a:xfrm>
        </p:spPr>
      </p:pic>
    </p:spTree>
    <p:extLst>
      <p:ext uri="{BB962C8B-B14F-4D97-AF65-F5344CB8AC3E}">
        <p14:creationId xmlns:p14="http://schemas.microsoft.com/office/powerpoint/2010/main" val="345215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6160" y="365125"/>
            <a:ext cx="5120640" cy="2292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32" y="266860"/>
            <a:ext cx="9221071" cy="6362540"/>
          </a:xfrm>
        </p:spPr>
      </p:pic>
    </p:spTree>
    <p:extLst>
      <p:ext uri="{BB962C8B-B14F-4D97-AF65-F5344CB8AC3E}">
        <p14:creationId xmlns:p14="http://schemas.microsoft.com/office/powerpoint/2010/main" val="115907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120" y="365125"/>
            <a:ext cx="5577840" cy="1835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61" y="198280"/>
            <a:ext cx="9160299" cy="6458744"/>
          </a:xfrm>
        </p:spPr>
      </p:pic>
    </p:spTree>
    <p:extLst>
      <p:ext uri="{BB962C8B-B14F-4D97-AF65-F5344CB8AC3E}">
        <p14:creationId xmlns:p14="http://schemas.microsoft.com/office/powerpoint/2010/main" val="7104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060" y="365125"/>
            <a:ext cx="4549140" cy="2063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41" y="135414"/>
            <a:ext cx="8992659" cy="6538754"/>
          </a:xfrm>
        </p:spPr>
      </p:pic>
    </p:spTree>
    <p:extLst>
      <p:ext uri="{BB962C8B-B14F-4D97-AF65-F5344CB8AC3E}">
        <p14:creationId xmlns:p14="http://schemas.microsoft.com/office/powerpoint/2010/main" val="243820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365125"/>
            <a:ext cx="5577840" cy="1606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16" y="87303"/>
            <a:ext cx="10269064" cy="6607129"/>
          </a:xfrm>
        </p:spPr>
      </p:pic>
    </p:spTree>
    <p:extLst>
      <p:ext uri="{BB962C8B-B14F-4D97-AF65-F5344CB8AC3E}">
        <p14:creationId xmlns:p14="http://schemas.microsoft.com/office/powerpoint/2010/main" val="2126356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37</Words>
  <Application>Microsoft Office PowerPoint</Application>
  <PresentationFormat>Широкоэкранный</PresentationFormat>
  <Paragraphs>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 ПЕТРОДВОРЦОВОГО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</cp:revision>
  <dcterms:created xsi:type="dcterms:W3CDTF">2015-04-05T17:36:02Z</dcterms:created>
  <dcterms:modified xsi:type="dcterms:W3CDTF">2015-06-14T18:24:11Z</dcterms:modified>
</cp:coreProperties>
</file>