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7" r:id="rId12"/>
    <p:sldId id="266" r:id="rId13"/>
    <p:sldId id="274" r:id="rId14"/>
    <p:sldId id="267" r:id="rId15"/>
    <p:sldId id="272" r:id="rId16"/>
    <p:sldId id="275" r:id="rId17"/>
    <p:sldId id="268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5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6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8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4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3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8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60FA-E2E4-4CD5-8C47-E0AF3DD0B30E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A57F-3F2B-4039-A6D1-604B8137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5980" y="365761"/>
            <a:ext cx="8542020" cy="640079"/>
          </a:xfrm>
        </p:spPr>
        <p:txBody>
          <a:bodyPr>
            <a:normAutofit/>
          </a:bodyPr>
          <a:lstStyle/>
          <a:p>
            <a:r>
              <a:rPr lang="ru-RU" sz="1200" dirty="0"/>
              <a:t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200" dirty="0"/>
            </a:br>
            <a:r>
              <a:rPr lang="ru-RU" sz="1200" dirty="0"/>
              <a:t>ПЕТРОДВОРЦОВОГО РАЙОНА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3080" y="1417320"/>
            <a:ext cx="9121140" cy="5029200"/>
          </a:xfrm>
        </p:spPr>
        <p:txBody>
          <a:bodyPr>
            <a:normAutofit fontScale="25000" lnSpcReduction="20000"/>
          </a:bodyPr>
          <a:lstStyle/>
          <a:p>
            <a:endParaRPr lang="ru-RU" sz="1800" dirty="0"/>
          </a:p>
          <a:p>
            <a:r>
              <a:rPr lang="ru-RU" sz="6400" dirty="0">
                <a:solidFill>
                  <a:schemeClr val="accent2">
                    <a:lumMod val="75000"/>
                  </a:schemeClr>
                </a:solidFill>
              </a:rPr>
              <a:t>Презентация  предназначена для детей средней группы</a:t>
            </a:r>
          </a:p>
          <a:p>
            <a:r>
              <a:rPr lang="ru-RU" sz="6400" dirty="0">
                <a:solidFill>
                  <a:schemeClr val="accent2">
                    <a:lumMod val="75000"/>
                  </a:schemeClr>
                </a:solidFill>
              </a:rPr>
              <a:t>для познавательного </a:t>
            </a: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</a:rPr>
              <a:t>развития</a:t>
            </a:r>
            <a:endParaRPr lang="ru-RU" sz="6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5"/>
              </a:solidFill>
            </a:endParaRPr>
          </a:p>
          <a:p>
            <a:endParaRPr lang="ru-RU" sz="7100" dirty="0" smtClean="0">
              <a:solidFill>
                <a:schemeClr val="accent5"/>
              </a:solidFill>
            </a:endParaRPr>
          </a:p>
          <a:p>
            <a:endParaRPr lang="ru-RU" sz="16600" dirty="0">
              <a:solidFill>
                <a:schemeClr val="accent5"/>
              </a:solidFill>
            </a:endParaRPr>
          </a:p>
          <a:p>
            <a:r>
              <a:rPr lang="ru-RU" sz="16600" dirty="0" smtClean="0">
                <a:solidFill>
                  <a:schemeClr val="accent5"/>
                </a:solidFill>
              </a:rPr>
              <a:t>«Как прекрасна наша Земля»</a:t>
            </a:r>
            <a:endParaRPr lang="ru-RU" sz="16600" dirty="0">
              <a:solidFill>
                <a:schemeClr val="accent5"/>
              </a:solidFill>
            </a:endParaRPr>
          </a:p>
          <a:p>
            <a:endParaRPr lang="ru-RU" sz="16600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endParaRPr lang="ru-RU" dirty="0"/>
          </a:p>
          <a:p>
            <a:r>
              <a:rPr lang="ru-RU" sz="1100" dirty="0"/>
              <a:t>                                                                                                           </a:t>
            </a:r>
          </a:p>
          <a:p>
            <a:endParaRPr lang="ru-RU" sz="3700" dirty="0"/>
          </a:p>
          <a:p>
            <a:pPr algn="r"/>
            <a:r>
              <a:rPr lang="ru-RU" sz="3700" dirty="0">
                <a:solidFill>
                  <a:srgbClr val="00B050"/>
                </a:solidFill>
              </a:rPr>
              <a:t>   </a:t>
            </a:r>
            <a:r>
              <a:rPr lang="ru-RU" sz="3700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                                             Подготовили: Воспитатели </a:t>
            </a:r>
            <a:r>
              <a:rPr lang="ru-RU" sz="3700" dirty="0">
                <a:solidFill>
                  <a:srgbClr val="00B050"/>
                </a:solidFill>
              </a:rPr>
              <a:t>ГБДОУ ДС №11 </a:t>
            </a:r>
          </a:p>
          <a:p>
            <a:pPr algn="r"/>
            <a:r>
              <a:rPr lang="ru-RU" sz="3700" dirty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         </a:t>
            </a:r>
            <a:r>
              <a:rPr lang="ru-RU" sz="3700" dirty="0" err="1">
                <a:solidFill>
                  <a:srgbClr val="00B050"/>
                </a:solidFill>
              </a:rPr>
              <a:t>Окуневич</a:t>
            </a:r>
            <a:r>
              <a:rPr lang="ru-RU" sz="3700" dirty="0">
                <a:solidFill>
                  <a:srgbClr val="00B050"/>
                </a:solidFill>
              </a:rPr>
              <a:t> Инна Юрьевна</a:t>
            </a:r>
            <a:br>
              <a:rPr lang="ru-RU" sz="3700" dirty="0">
                <a:solidFill>
                  <a:srgbClr val="00B050"/>
                </a:solidFill>
              </a:rPr>
            </a:br>
            <a:r>
              <a:rPr lang="ru-RU" sz="3700" dirty="0" smtClean="0">
                <a:solidFill>
                  <a:srgbClr val="00B050"/>
                </a:solidFill>
              </a:rPr>
              <a:t>Назаренко Жанна Анатольевна</a:t>
            </a:r>
            <a:r>
              <a:rPr lang="ru-RU" sz="3700" dirty="0">
                <a:solidFill>
                  <a:srgbClr val="00B050"/>
                </a:solidFill>
              </a:rPr>
              <a:t/>
            </a:r>
            <a:br>
              <a:rPr lang="ru-RU" sz="3700" dirty="0">
                <a:solidFill>
                  <a:srgbClr val="00B050"/>
                </a:solidFill>
              </a:rPr>
            </a:br>
            <a:r>
              <a:rPr lang="ru-RU" sz="3700" dirty="0">
                <a:solidFill>
                  <a:srgbClr val="00B050"/>
                </a:solidFill>
              </a:rPr>
              <a:t/>
            </a:r>
            <a:br>
              <a:rPr lang="ru-RU" sz="3700" dirty="0">
                <a:solidFill>
                  <a:srgbClr val="00B050"/>
                </a:solidFill>
              </a:rPr>
            </a:br>
            <a:r>
              <a:rPr lang="ru-RU" sz="3700" dirty="0">
                <a:solidFill>
                  <a:srgbClr val="00B050"/>
                </a:solidFill>
              </a:rPr>
              <a:t>Санкт-Петербург</a:t>
            </a:r>
            <a:br>
              <a:rPr lang="ru-RU" sz="3700" dirty="0">
                <a:solidFill>
                  <a:srgbClr val="00B050"/>
                </a:solidFill>
              </a:rPr>
            </a:br>
            <a:r>
              <a:rPr lang="ru-RU" sz="3700" dirty="0">
                <a:solidFill>
                  <a:srgbClr val="00B050"/>
                </a:solidFill>
              </a:rPr>
              <a:t>Петродворец</a:t>
            </a:r>
            <a:br>
              <a:rPr lang="ru-RU" sz="3700" dirty="0">
                <a:solidFill>
                  <a:srgbClr val="00B050"/>
                </a:solidFill>
              </a:rPr>
            </a:br>
            <a:r>
              <a:rPr lang="ru-RU" sz="3700" dirty="0">
                <a:solidFill>
                  <a:srgbClr val="00B050"/>
                </a:solidFill>
              </a:rPr>
              <a:t>2014</a:t>
            </a:r>
            <a:br>
              <a:rPr lang="ru-RU" sz="3700" dirty="0">
                <a:solidFill>
                  <a:srgbClr val="00B050"/>
                </a:solidFill>
              </a:rPr>
            </a:br>
            <a:endParaRPr lang="ru-RU" sz="37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6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376" y="365125"/>
            <a:ext cx="7835153" cy="6568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320834"/>
            <a:ext cx="8503920" cy="6377940"/>
          </a:xfrm>
        </p:spPr>
      </p:pic>
    </p:spTree>
    <p:extLst>
      <p:ext uri="{BB962C8B-B14F-4D97-AF65-F5344CB8AC3E}">
        <p14:creationId xmlns:p14="http://schemas.microsoft.com/office/powerpoint/2010/main" val="24479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153" y="365125"/>
            <a:ext cx="8390966" cy="1123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96894"/>
            <a:ext cx="9565005" cy="6601879"/>
          </a:xfrm>
        </p:spPr>
      </p:pic>
    </p:spTree>
    <p:extLst>
      <p:ext uri="{BB962C8B-B14F-4D97-AF65-F5344CB8AC3E}">
        <p14:creationId xmlns:p14="http://schemas.microsoft.com/office/powerpoint/2010/main" val="35832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140" y="365125"/>
            <a:ext cx="10233660" cy="1149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282734"/>
            <a:ext cx="8641080" cy="6487457"/>
          </a:xfrm>
        </p:spPr>
      </p:pic>
    </p:spTree>
    <p:extLst>
      <p:ext uri="{BB962C8B-B14F-4D97-AF65-F5344CB8AC3E}">
        <p14:creationId xmlns:p14="http://schemas.microsoft.com/office/powerpoint/2010/main" val="306029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8507"/>
            <a:ext cx="9555480" cy="6624303"/>
          </a:xfrm>
        </p:spPr>
      </p:pic>
    </p:spTree>
    <p:extLst>
      <p:ext uri="{BB962C8B-B14F-4D97-AF65-F5344CB8AC3E}">
        <p14:creationId xmlns:p14="http://schemas.microsoft.com/office/powerpoint/2010/main" val="42315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37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16743"/>
            <a:ext cx="8191500" cy="6143625"/>
          </a:xfrm>
        </p:spPr>
      </p:pic>
    </p:spTree>
    <p:extLst>
      <p:ext uri="{BB962C8B-B14F-4D97-AF65-F5344CB8AC3E}">
        <p14:creationId xmlns:p14="http://schemas.microsoft.com/office/powerpoint/2010/main" val="98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30748"/>
            <a:ext cx="10058400" cy="6607394"/>
          </a:xfrm>
        </p:spPr>
      </p:pic>
    </p:spTree>
    <p:extLst>
      <p:ext uri="{BB962C8B-B14F-4D97-AF65-F5344CB8AC3E}">
        <p14:creationId xmlns:p14="http://schemas.microsoft.com/office/powerpoint/2010/main" val="3742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446" y="365126"/>
            <a:ext cx="7871013" cy="12126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90805"/>
            <a:ext cx="9450705" cy="6590824"/>
          </a:xfrm>
        </p:spPr>
      </p:pic>
    </p:spTree>
    <p:extLst>
      <p:ext uri="{BB962C8B-B14F-4D97-AF65-F5344CB8AC3E}">
        <p14:creationId xmlns:p14="http://schemas.microsoft.com/office/powerpoint/2010/main" val="21199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60" y="365125"/>
            <a:ext cx="10187940" cy="1606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65126"/>
            <a:ext cx="8040606" cy="6419922"/>
          </a:xfrm>
        </p:spPr>
      </p:pic>
    </p:spTree>
    <p:extLst>
      <p:ext uri="{BB962C8B-B14F-4D97-AF65-F5344CB8AC3E}">
        <p14:creationId xmlns:p14="http://schemas.microsoft.com/office/powerpoint/2010/main" val="14735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718" y="365126"/>
            <a:ext cx="9161929" cy="11768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8" y="73959"/>
            <a:ext cx="9684282" cy="6656304"/>
          </a:xfrm>
        </p:spPr>
      </p:pic>
    </p:spTree>
    <p:extLst>
      <p:ext uri="{BB962C8B-B14F-4D97-AF65-F5344CB8AC3E}">
        <p14:creationId xmlns:p14="http://schemas.microsoft.com/office/powerpoint/2010/main" val="663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4" y="228601"/>
            <a:ext cx="5809129" cy="291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" y="192860"/>
            <a:ext cx="7480737" cy="6503797"/>
          </a:xfrm>
        </p:spPr>
      </p:pic>
    </p:spTree>
    <p:extLst>
      <p:ext uri="{BB962C8B-B14F-4D97-AF65-F5344CB8AC3E}">
        <p14:creationId xmlns:p14="http://schemas.microsoft.com/office/powerpoint/2010/main" val="390939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365125"/>
            <a:ext cx="5737412" cy="1916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8" y="125506"/>
            <a:ext cx="8976658" cy="6732494"/>
          </a:xfrm>
        </p:spPr>
      </p:pic>
    </p:spTree>
    <p:extLst>
      <p:ext uri="{BB962C8B-B14F-4D97-AF65-F5344CB8AC3E}">
        <p14:creationId xmlns:p14="http://schemas.microsoft.com/office/powerpoint/2010/main" val="246025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65124"/>
            <a:ext cx="7548282" cy="3520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7" y="179294"/>
            <a:ext cx="9096022" cy="6553770"/>
          </a:xfrm>
        </p:spPr>
      </p:pic>
    </p:spTree>
    <p:extLst>
      <p:ext uri="{BB962C8B-B14F-4D97-AF65-F5344CB8AC3E}">
        <p14:creationId xmlns:p14="http://schemas.microsoft.com/office/powerpoint/2010/main" val="207882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847" y="365124"/>
            <a:ext cx="7548282" cy="7464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13" y="365124"/>
            <a:ext cx="8413750" cy="6310313"/>
          </a:xfrm>
        </p:spPr>
      </p:pic>
    </p:spTree>
    <p:extLst>
      <p:ext uri="{BB962C8B-B14F-4D97-AF65-F5344CB8AC3E}">
        <p14:creationId xmlns:p14="http://schemas.microsoft.com/office/powerpoint/2010/main" val="81627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9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" y="188166"/>
            <a:ext cx="9740171" cy="6486954"/>
          </a:xfrm>
        </p:spPr>
      </p:pic>
    </p:spTree>
    <p:extLst>
      <p:ext uri="{BB962C8B-B14F-4D97-AF65-F5344CB8AC3E}">
        <p14:creationId xmlns:p14="http://schemas.microsoft.com/office/powerpoint/2010/main" val="359872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37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9" y="365124"/>
            <a:ext cx="11108012" cy="6287135"/>
          </a:xfrm>
        </p:spPr>
      </p:pic>
    </p:spTree>
    <p:extLst>
      <p:ext uri="{BB962C8B-B14F-4D97-AF65-F5344CB8AC3E}">
        <p14:creationId xmlns:p14="http://schemas.microsoft.com/office/powerpoint/2010/main" val="393707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64435"/>
            <a:ext cx="9624060" cy="6499310"/>
          </a:xfrm>
        </p:spPr>
      </p:pic>
    </p:spTree>
    <p:extLst>
      <p:ext uri="{BB962C8B-B14F-4D97-AF65-F5344CB8AC3E}">
        <p14:creationId xmlns:p14="http://schemas.microsoft.com/office/powerpoint/2010/main" val="123725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4" y="365125"/>
            <a:ext cx="8803341" cy="405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1" y="182880"/>
            <a:ext cx="9555739" cy="6675120"/>
          </a:xfrm>
        </p:spPr>
      </p:pic>
    </p:spTree>
    <p:extLst>
      <p:ext uri="{BB962C8B-B14F-4D97-AF65-F5344CB8AC3E}">
        <p14:creationId xmlns:p14="http://schemas.microsoft.com/office/powerpoint/2010/main" val="425823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47</Words>
  <Application>Microsoft Office PowerPoint</Application>
  <PresentationFormat>Широкоэкранный</PresentationFormat>
  <Paragraphs>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13</cp:revision>
  <dcterms:created xsi:type="dcterms:W3CDTF">2015-04-05T06:55:47Z</dcterms:created>
  <dcterms:modified xsi:type="dcterms:W3CDTF">2015-06-14T19:56:56Z</dcterms:modified>
</cp:coreProperties>
</file>